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305" r:id="rId19"/>
    <p:sldId id="306" r:id="rId20"/>
    <p:sldId id="307" r:id="rId21"/>
    <p:sldId id="30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9" r:id="rId34"/>
    <p:sldId id="301" r:id="rId35"/>
    <p:sldId id="310" r:id="rId36"/>
    <p:sldId id="303" r:id="rId37"/>
    <p:sldId id="311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D50012C-B37C-0D57-F43E-E16A830CE90F}" name="Ua Fhlaithbheartaigh, Deaglan" initials="DU" userId="S::Deaglan.UaFhlaithbheartaigh@communities-ni.gov.uk::e547d2c2-959b-4083-8ad2-671461a3a5bc" providerId="AD"/>
  <p188:author id="{BC987373-5E11-ABE3-80A6-CF90D1C46DEE}" name="Delmozene Morris-Ley" initials="DM" userId="24de9a51fd5e1017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77" autoAdjust="0"/>
    <p:restoredTop sz="94658"/>
  </p:normalViewPr>
  <p:slideViewPr>
    <p:cSldViewPr snapToGrid="0">
      <p:cViewPr varScale="1">
        <p:scale>
          <a:sx n="90" d="100"/>
          <a:sy n="90" d="100"/>
        </p:scale>
        <p:origin x="226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Lockwood" userId="bf96066a-cde7-4570-ab17-c96b31bedbf8" providerId="ADAL" clId="{F3D43B1A-B96F-4653-A13E-E2FAD4487314}"/>
    <pc:docChg chg="modSld">
      <pc:chgData name="Amy Lockwood" userId="bf96066a-cde7-4570-ab17-c96b31bedbf8" providerId="ADAL" clId="{F3D43B1A-B96F-4653-A13E-E2FAD4487314}" dt="2026-01-12T16:31:07.035" v="9" actId="20577"/>
      <pc:docMkLst>
        <pc:docMk/>
      </pc:docMkLst>
      <pc:sldChg chg="modSp mod">
        <pc:chgData name="Amy Lockwood" userId="bf96066a-cde7-4570-ab17-c96b31bedbf8" providerId="ADAL" clId="{F3D43B1A-B96F-4653-A13E-E2FAD4487314}" dt="2026-01-12T16:29:35.643" v="8" actId="255"/>
        <pc:sldMkLst>
          <pc:docMk/>
          <pc:sldMk cId="1462415191" sldId="274"/>
        </pc:sldMkLst>
        <pc:spChg chg="mod">
          <ac:chgData name="Amy Lockwood" userId="bf96066a-cde7-4570-ab17-c96b31bedbf8" providerId="ADAL" clId="{F3D43B1A-B96F-4653-A13E-E2FAD4487314}" dt="2026-01-12T16:29:35.643" v="8" actId="255"/>
          <ac:spMkLst>
            <pc:docMk/>
            <pc:sldMk cId="1462415191" sldId="274"/>
            <ac:spMk id="18" creationId="{242659B5-23AF-5595-B7C7-D626B1B7B22B}"/>
          </ac:spMkLst>
        </pc:spChg>
      </pc:sldChg>
      <pc:sldChg chg="modSp mod">
        <pc:chgData name="Amy Lockwood" userId="bf96066a-cde7-4570-ab17-c96b31bedbf8" providerId="ADAL" clId="{F3D43B1A-B96F-4653-A13E-E2FAD4487314}" dt="2026-01-12T16:28:30.621" v="0" actId="20577"/>
        <pc:sldMkLst>
          <pc:docMk/>
          <pc:sldMk cId="1040849136" sldId="276"/>
        </pc:sldMkLst>
        <pc:spChg chg="mod">
          <ac:chgData name="Amy Lockwood" userId="bf96066a-cde7-4570-ab17-c96b31bedbf8" providerId="ADAL" clId="{F3D43B1A-B96F-4653-A13E-E2FAD4487314}" dt="2026-01-12T16:28:30.621" v="0" actId="20577"/>
          <ac:spMkLst>
            <pc:docMk/>
            <pc:sldMk cId="1040849136" sldId="276"/>
            <ac:spMk id="17" creationId="{5856A680-C18D-019C-92DA-9CA83C6872ED}"/>
          </ac:spMkLst>
        </pc:spChg>
      </pc:sldChg>
      <pc:sldChg chg="modSp mod">
        <pc:chgData name="Amy Lockwood" userId="bf96066a-cde7-4570-ab17-c96b31bedbf8" providerId="ADAL" clId="{F3D43B1A-B96F-4653-A13E-E2FAD4487314}" dt="2026-01-12T16:28:34.358" v="1" actId="20577"/>
        <pc:sldMkLst>
          <pc:docMk/>
          <pc:sldMk cId="312741976" sldId="277"/>
        </pc:sldMkLst>
        <pc:spChg chg="mod">
          <ac:chgData name="Amy Lockwood" userId="bf96066a-cde7-4570-ab17-c96b31bedbf8" providerId="ADAL" clId="{F3D43B1A-B96F-4653-A13E-E2FAD4487314}" dt="2026-01-12T16:28:34.358" v="1" actId="20577"/>
          <ac:spMkLst>
            <pc:docMk/>
            <pc:sldMk cId="312741976" sldId="277"/>
            <ac:spMk id="17" creationId="{B8220FE7-EF14-116E-CC93-D550C9A843DA}"/>
          </ac:spMkLst>
        </pc:spChg>
      </pc:sldChg>
      <pc:sldChg chg="modSp mod">
        <pc:chgData name="Amy Lockwood" userId="bf96066a-cde7-4570-ab17-c96b31bedbf8" providerId="ADAL" clId="{F3D43B1A-B96F-4653-A13E-E2FAD4487314}" dt="2026-01-12T16:28:42.712" v="2" actId="20577"/>
        <pc:sldMkLst>
          <pc:docMk/>
          <pc:sldMk cId="3840732696" sldId="279"/>
        </pc:sldMkLst>
        <pc:spChg chg="mod">
          <ac:chgData name="Amy Lockwood" userId="bf96066a-cde7-4570-ab17-c96b31bedbf8" providerId="ADAL" clId="{F3D43B1A-B96F-4653-A13E-E2FAD4487314}" dt="2026-01-12T16:28:42.712" v="2" actId="20577"/>
          <ac:spMkLst>
            <pc:docMk/>
            <pc:sldMk cId="3840732696" sldId="279"/>
            <ac:spMk id="12" creationId="{2AC96654-2E88-AC89-BD84-C2DAE2B28763}"/>
          </ac:spMkLst>
        </pc:spChg>
      </pc:sldChg>
      <pc:sldChg chg="modSp mod">
        <pc:chgData name="Amy Lockwood" userId="bf96066a-cde7-4570-ab17-c96b31bedbf8" providerId="ADAL" clId="{F3D43B1A-B96F-4653-A13E-E2FAD4487314}" dt="2026-01-12T16:28:45.912" v="3" actId="20577"/>
        <pc:sldMkLst>
          <pc:docMk/>
          <pc:sldMk cId="1529104161" sldId="280"/>
        </pc:sldMkLst>
        <pc:spChg chg="mod">
          <ac:chgData name="Amy Lockwood" userId="bf96066a-cde7-4570-ab17-c96b31bedbf8" providerId="ADAL" clId="{F3D43B1A-B96F-4653-A13E-E2FAD4487314}" dt="2026-01-12T16:28:45.912" v="3" actId="20577"/>
          <ac:spMkLst>
            <pc:docMk/>
            <pc:sldMk cId="1529104161" sldId="280"/>
            <ac:spMk id="12" creationId="{1A299D16-5E94-DDFE-5C9B-0BC4FB9242BA}"/>
          </ac:spMkLst>
        </pc:spChg>
      </pc:sldChg>
      <pc:sldChg chg="modSp mod">
        <pc:chgData name="Amy Lockwood" userId="bf96066a-cde7-4570-ab17-c96b31bedbf8" providerId="ADAL" clId="{F3D43B1A-B96F-4653-A13E-E2FAD4487314}" dt="2026-01-12T16:31:07.035" v="9" actId="20577"/>
        <pc:sldMkLst>
          <pc:docMk/>
          <pc:sldMk cId="302135504" sldId="283"/>
        </pc:sldMkLst>
        <pc:spChg chg="mod">
          <ac:chgData name="Amy Lockwood" userId="bf96066a-cde7-4570-ab17-c96b31bedbf8" providerId="ADAL" clId="{F3D43B1A-B96F-4653-A13E-E2FAD4487314}" dt="2026-01-12T16:31:07.035" v="9" actId="20577"/>
          <ac:spMkLst>
            <pc:docMk/>
            <pc:sldMk cId="302135504" sldId="283"/>
            <ac:spMk id="22" creationId="{EF1564CD-E5B4-DB11-600F-1FD0299DB8B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5228D-2578-10D4-0D96-1FB864C8F5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D13438-C750-0CF0-AE31-EE9F9DE3E2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57914-18F4-5C1F-BA51-5617D538F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12/01/2026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7EA8A6-8879-1BBA-EA02-1E618E65AF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009704-61DF-FB03-EDE9-E4238F0DE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00620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90F1E2-DF40-416E-0187-34E90AA830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D4483E-95EB-BC79-8EDE-BF9D25EE0C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53B95-DD1C-F39B-DEA2-213C02FA0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12/01/2026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B7ECD6-7D51-94F6-BFB9-A307C624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105C9A-F192-42FC-5A9A-C659FAE9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4712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0942D3A-6B43-6992-947C-2B4E9A069D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2B3853-92FF-B7D3-79B2-4EC7EEE9FE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BD0418-5457-A071-05BD-7C7ECAE24D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12/01/2026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DFFEFC-D0D6-8A35-3463-5EE0A8335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4531E0-6B85-23BE-38E7-5757A1CB2F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8988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52BFA-9799-B337-CC31-11159A8AF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E35248-0017-FE24-498D-BD5821DD9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B33A89-803E-223A-D1B5-7865E78669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12/01/2026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2A3FD0-7897-B82B-16E2-A0A9A00B0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CC7ED1-5336-4660-DC6B-1DAB44EE30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420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9C56B3-EEDC-D396-E533-9E3F97EFDC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4C005D-30A4-81B0-FC3B-CC6808D89D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D8C7A3-AF40-07B9-D05B-4DC933A17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12/01/2026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EDE55F-C3E8-E23F-4EE9-B0F9F49F4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4779C7-4D37-C575-7071-A4CAF93D93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9965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9D0D5-980F-AEEA-6AAF-998A8256C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4A6504-3D0F-BB5D-550E-276AE2C966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7A745B-2309-6D05-9C66-7009CE7EC2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BC2D71-BA57-F9E1-7C37-E1B672AFE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12/01/2026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54D12B-2B6C-2354-1CD2-57269DF7E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73CECB-59ED-9C7D-1777-8C42F8779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5690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EE7FD1-0E6E-784A-123B-C6B7F11D5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874E83-4675-CE70-B8BD-908360C20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DE126D-CA28-F75E-C05E-9743E6C761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424911-3148-7673-7B5B-05810441DC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FD629B-74C7-9A8D-D64F-54E5D63DC84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59A97F-07FB-7531-BF7B-85BEF4446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12/01/2026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5BBFFEA-F63D-0224-B26D-36CDF8C43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72A9FBC-14C2-D68E-B59B-B16B951A3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1011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E29B3-B8CC-A3F1-3D47-58862B87E4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7FF16FA-3150-50EC-20B6-D5C6C52684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12/01/2026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22F836-851B-C733-F735-7D6D97E773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93C7AAB-706C-C0FD-3FC4-44CDE5C4C6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5457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F99586-2473-5DF9-2E18-A9B9788EB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12/01/2026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ACFD77E-FD06-142D-DBCD-620CA4CAFF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AB6968-F5C4-84B4-120F-72EEA1E72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05024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75470-A12D-3C98-A205-710EDA3940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89C2A-9B3E-CC3D-DD15-E815F37ECC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492A04D-0CE0-E5D7-7ADA-0142E638EC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3475B4-00D6-2677-F18E-D697A8D79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12/01/2026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D01F22-E8F3-8B35-233B-E96D00673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B18503-199C-793A-678C-51A540B67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0960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BED7A-4AD4-6505-A665-44489EFB22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9B431F-24A2-37A0-F83F-9B30AAEAC1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27EB16C-A3D3-3B8F-DC9E-16B2F4B47C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09B2EC-E9E2-1840-61BF-A5B66DAFD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AC8E4-FE85-A440-9670-76DF30D52AA8}" type="datetimeFigureOut">
              <a:rPr lang="en-GB" smtClean="0"/>
              <a:t>12/01/2026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55FE94-359B-8D50-5300-9E1D2EF49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7D1612-185B-EA79-C260-66496ACA7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2538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73CA890-E427-85E8-68D9-957F788BA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60F697-885B-0AD4-6E97-95BC6F8B16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04FBB8-DD45-4C6C-CAC7-A056F7FD9D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1AC8E4-FE85-A440-9670-76DF30D52AA8}" type="datetimeFigureOut">
              <a:rPr lang="en-GB" smtClean="0"/>
              <a:t>12/01/2026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005F4-07D3-6F4E-898F-D374D85339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B9B699-A244-C223-B072-2E4014D914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13F903-DD84-3345-8F4D-494C3B2842B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3935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12" Type="http://schemas.openxmlformats.org/officeDocument/2006/relationships/image" Target="../media/image84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Relationship Id="rId14" Type="http://schemas.openxmlformats.org/officeDocument/2006/relationships/image" Target="../media/image8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blue and white background&#10;&#10;AI-generated content may be incorrect.">
            <a:extLst>
              <a:ext uri="{FF2B5EF4-FFF2-40B4-BE49-F238E27FC236}">
                <a16:creationId xmlns:a16="http://schemas.microsoft.com/office/drawing/2014/main" id="{C8A3123F-D56F-3873-90FE-85AF3B1511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11" name="Picture 10" descr="A computer circuit board with orange and green lines&#10;&#10;AI-generated content may be incorrect.">
            <a:extLst>
              <a:ext uri="{FF2B5EF4-FFF2-40B4-BE49-F238E27FC236}">
                <a16:creationId xmlns:a16="http://schemas.microsoft.com/office/drawing/2014/main" id="{2BE97845-FAA1-B2B2-F2B7-257030DC6A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3" name="Picture 2" descr="A black screen with white text&#10;&#10;AI-generated content may be incorrect.">
            <a:extLst>
              <a:ext uri="{FF2B5EF4-FFF2-40B4-BE49-F238E27FC236}">
                <a16:creationId xmlns:a16="http://schemas.microsoft.com/office/drawing/2014/main" id="{2D2D204D-FD1B-DB73-B91E-FDDCACBD2A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4" name="Picture 3" descr="A black background with white squares&#10;&#10;AI-generated content may be incorrect.">
            <a:extLst>
              <a:ext uri="{FF2B5EF4-FFF2-40B4-BE49-F238E27FC236}">
                <a16:creationId xmlns:a16="http://schemas.microsoft.com/office/drawing/2014/main" id="{4EB074C8-3C2B-4FD2-5AF0-80BE9D7FEB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31970" y="2034540"/>
            <a:ext cx="3543300" cy="353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757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CDD090-1D32-BB0C-B91B-21BC1B060A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and white object&#10;&#10;AI-generated content may be incorrect.">
            <a:extLst>
              <a:ext uri="{FF2B5EF4-FFF2-40B4-BE49-F238E27FC236}">
                <a16:creationId xmlns:a16="http://schemas.microsoft.com/office/drawing/2014/main" id="{044B01AC-549F-33C2-ACCF-1F2FB37E1F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703FD997-69B6-51EA-0AFD-4F3718439A9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1866" y="849788"/>
            <a:ext cx="11074401" cy="514461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A9F036F-350F-DC42-8554-A229D613BED1}"/>
              </a:ext>
            </a:extLst>
          </p:cNvPr>
          <p:cNvSpPr txBox="1"/>
          <p:nvPr/>
        </p:nvSpPr>
        <p:spPr>
          <a:xfrm>
            <a:off x="-2241" y="326568"/>
            <a:ext cx="12194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tionchar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chomhshaol</a:t>
            </a:r>
            <a:endParaRPr lang="en-GB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002DE74C-F941-AF9C-C5EA-8B417F83D3EC}"/>
              </a:ext>
            </a:extLst>
          </p:cNvPr>
          <p:cNvGrpSpPr/>
          <p:nvPr/>
        </p:nvGrpSpPr>
        <p:grpSpPr>
          <a:xfrm>
            <a:off x="694266" y="4402667"/>
            <a:ext cx="10803467" cy="2150534"/>
            <a:chOff x="694266" y="4402667"/>
            <a:chExt cx="10803467" cy="2150534"/>
          </a:xfrm>
        </p:grpSpPr>
        <p:pic>
          <p:nvPicPr>
            <p:cNvPr id="10" name="Picture 9" descr="A black and green rectangle with a black background&#10;&#10;AI-generated content may be incorrect.">
              <a:extLst>
                <a:ext uri="{FF2B5EF4-FFF2-40B4-BE49-F238E27FC236}">
                  <a16:creationId xmlns:a16="http://schemas.microsoft.com/office/drawing/2014/main" id="{9B716583-CF1E-A5B9-573E-9B16EC78F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4266" y="4402667"/>
              <a:ext cx="10803467" cy="2150534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A4571BB-3DD4-FFA7-7198-903D9118A056}"/>
                </a:ext>
              </a:extLst>
            </p:cNvPr>
            <p:cNvSpPr txBox="1"/>
            <p:nvPr/>
          </p:nvSpPr>
          <p:spPr>
            <a:xfrm>
              <a:off x="1091319" y="5060082"/>
              <a:ext cx="10016362" cy="1132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Tosaíonn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daoine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uirlisí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giniúnaí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úsáid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gnáth-thascanna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laethúla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dhéanamh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amhail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cinneadh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dhéanamh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fán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chineál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bia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n-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íosfaidh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duine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don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dinnéar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rud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scríobhfaidh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duine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chárta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breithlae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nó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fáil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amach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cad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é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mar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bheas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aimsir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lá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bith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8FC843F-0CAE-BD45-5AFF-51D23C75EF8D}"/>
                </a:ext>
              </a:extLst>
            </p:cNvPr>
            <p:cNvSpPr txBox="1"/>
            <p:nvPr/>
          </p:nvSpPr>
          <p:spPr>
            <a:xfrm>
              <a:off x="1091363" y="4673615"/>
              <a:ext cx="99120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Sampla</a:t>
              </a:r>
              <a:r>
                <a:rPr lang="en-GB" sz="20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623CCF50-E3EE-6136-802F-89BB1684FEA8}"/>
              </a:ext>
            </a:extLst>
          </p:cNvPr>
          <p:cNvSpPr txBox="1"/>
          <p:nvPr/>
        </p:nvSpPr>
        <p:spPr>
          <a:xfrm>
            <a:off x="719531" y="1270874"/>
            <a:ext cx="10518870" cy="872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faighte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n-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úsáideann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múnlaí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amhail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Chat GPT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Google Gemini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bhfad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fuinnimh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acmhainní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cuardach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simplí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Úsáideann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múnlaí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seo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mhór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leictreachais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neart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uisce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dhíth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n-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ionaid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fhuarú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EE976F-222E-B86D-A958-A8D84A7AB910}"/>
              </a:ext>
            </a:extLst>
          </p:cNvPr>
          <p:cNvSpPr txBox="1"/>
          <p:nvPr/>
        </p:nvSpPr>
        <p:spPr>
          <a:xfrm>
            <a:off x="722801" y="2211609"/>
            <a:ext cx="10399809" cy="352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ceisteanna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eiticiúla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bhaineann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IS?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A299D16-5E94-DDFE-5C9B-0BC4FB9242BA}"/>
              </a:ext>
            </a:extLst>
          </p:cNvPr>
          <p:cNvSpPr txBox="1"/>
          <p:nvPr/>
        </p:nvSpPr>
        <p:spPr>
          <a:xfrm>
            <a:off x="722800" y="2639776"/>
            <a:ext cx="10613681" cy="113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é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tharlódh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aonar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úsáideann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dóigh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seo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d’fhéadfadh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 sin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bhfeidhm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eile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dochrach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contúirteach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mhór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tionchar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thiocfadh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imirt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tsochaí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52910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19A73A-C9F1-9ED7-85FE-DD61C95FD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square with white spots&#10;&#10;AI-generated content may be incorrect.">
            <a:extLst>
              <a:ext uri="{FF2B5EF4-FFF2-40B4-BE49-F238E27FC236}">
                <a16:creationId xmlns:a16="http://schemas.microsoft.com/office/drawing/2014/main" id="{5109ADA5-9CBC-BDFF-E374-5D862AD156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242" y="1260"/>
            <a:ext cx="12194242" cy="6856740"/>
          </a:xfrm>
          <a:prstGeom prst="rect">
            <a:avLst/>
          </a:prstGeom>
        </p:spPr>
      </p:pic>
      <p:pic>
        <p:nvPicPr>
          <p:cNvPr id="8" name="Picture 7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894B199C-2119-9B44-C9D7-70DE5F01F9A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1866" y="849788"/>
            <a:ext cx="11074401" cy="514461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3A395E6F-165F-492A-5DD0-09542103C44E}"/>
              </a:ext>
            </a:extLst>
          </p:cNvPr>
          <p:cNvSpPr txBox="1"/>
          <p:nvPr/>
        </p:nvSpPr>
        <p:spPr>
          <a:xfrm>
            <a:off x="-2241" y="326568"/>
            <a:ext cx="12194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físeáin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domhainbhrionnaithe</a:t>
            </a:r>
            <a:endParaRPr lang="en-GB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980E51-F48A-11C4-43E8-EEE9438E09A3}"/>
              </a:ext>
            </a:extLst>
          </p:cNvPr>
          <p:cNvSpPr txBox="1"/>
          <p:nvPr/>
        </p:nvSpPr>
        <p:spPr>
          <a:xfrm>
            <a:off x="720297" y="1292036"/>
            <a:ext cx="10570464" cy="113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féidir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teicneolaíocht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híomhá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d’aghaidh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chur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físeán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cheana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físeán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chruthú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dhuine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ndéanann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éigin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ndearna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riamh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teicneolaíocht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IS,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féidir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guthanna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gluaiseachtaí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réalaíocha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chruthú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físeáin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domhainbhrionnaithe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seo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DFB900-9355-3943-3772-EC86856461B9}"/>
              </a:ext>
            </a:extLst>
          </p:cNvPr>
          <p:cNvSpPr txBox="1"/>
          <p:nvPr/>
        </p:nvSpPr>
        <p:spPr>
          <a:xfrm>
            <a:off x="720297" y="2481758"/>
            <a:ext cx="9912068" cy="352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ceisteanna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eiticiúla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bhaineann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IS?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A8A8ACA-3F1D-BC39-6D0E-8C24BBF410EB}"/>
              </a:ext>
            </a:extLst>
          </p:cNvPr>
          <p:cNvGrpSpPr/>
          <p:nvPr/>
        </p:nvGrpSpPr>
        <p:grpSpPr>
          <a:xfrm>
            <a:off x="694266" y="4402667"/>
            <a:ext cx="10803467" cy="2150534"/>
            <a:chOff x="694266" y="4402667"/>
            <a:chExt cx="10803467" cy="2150534"/>
          </a:xfrm>
        </p:grpSpPr>
        <p:pic>
          <p:nvPicPr>
            <p:cNvPr id="10" name="Picture 9" descr="A black and green rectangle with a black background&#10;&#10;AI-generated content may be incorrect.">
              <a:extLst>
                <a:ext uri="{FF2B5EF4-FFF2-40B4-BE49-F238E27FC236}">
                  <a16:creationId xmlns:a16="http://schemas.microsoft.com/office/drawing/2014/main" id="{0F1B5774-19BE-0EFE-608E-4D462D2BE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4266" y="4402667"/>
              <a:ext cx="10803467" cy="2150534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9B1A0F38-0494-8CFC-2930-0921A43C9AD9}"/>
                </a:ext>
              </a:extLst>
            </p:cNvPr>
            <p:cNvSpPr txBox="1"/>
            <p:nvPr/>
          </p:nvSpPr>
          <p:spPr>
            <a:xfrm>
              <a:off x="990600" y="4965472"/>
              <a:ext cx="10016362" cy="1392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gcuid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mhór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de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físeáin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domhainbhrionnaithe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rinneadh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dtús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cuireadh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gnúiseanna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ó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mhná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clúiteacha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físeáin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phornagrafacha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Is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dóchúla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bhfad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go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mbeidh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mná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girseacha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n-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íospartaigh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mar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gheall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leithéid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seachas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fir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nó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gasúir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Anois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tá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feiceáil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go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bhfuil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físeáin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domhainbhrionnaithe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de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pholaiteoirí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á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ndéanamh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nó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físeáin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úsáidtear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fá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choinne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camscéimeanna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7ED84B6D-6515-CB58-BEE4-09BE519A7202}"/>
                </a:ext>
              </a:extLst>
            </p:cNvPr>
            <p:cNvSpPr txBox="1"/>
            <p:nvPr/>
          </p:nvSpPr>
          <p:spPr>
            <a:xfrm>
              <a:off x="990644" y="4579005"/>
              <a:ext cx="99120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Sampla</a:t>
              </a:r>
              <a:r>
                <a:rPr lang="en-GB" sz="20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839B4381-D856-5F8C-0A39-D54770D682C6}"/>
              </a:ext>
            </a:extLst>
          </p:cNvPr>
          <p:cNvSpPr txBox="1"/>
          <p:nvPr/>
        </p:nvSpPr>
        <p:spPr>
          <a:xfrm>
            <a:off x="720297" y="2891714"/>
            <a:ext cx="10570464" cy="113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tharlódh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aonar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úsáideann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dóigh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seo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d’fhéadfadh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 sin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bhfeidhm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eile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dochrach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contúirteach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mhór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tionchar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thiocfadh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imirt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tsochaí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8505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256BFE-C7A5-8BCE-8B83-7E964B9DC7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yellow and white background&#10;&#10;AI-generated content may be incorrect.">
            <a:extLst>
              <a:ext uri="{FF2B5EF4-FFF2-40B4-BE49-F238E27FC236}">
                <a16:creationId xmlns:a16="http://schemas.microsoft.com/office/drawing/2014/main" id="{E3E268E6-948D-F8FF-BD52-9A40DF4B3F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9" name="Picture 8" descr="A black and white screen&#10;&#10;AI-generated content may be incorrect.">
            <a:extLst>
              <a:ext uri="{FF2B5EF4-FFF2-40B4-BE49-F238E27FC236}">
                <a16:creationId xmlns:a16="http://schemas.microsoft.com/office/drawing/2014/main" id="{F1FD9969-C41D-8FEE-AB89-56B52A73E8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4339" y="1042989"/>
            <a:ext cx="5681662" cy="2671762"/>
          </a:xfrm>
          <a:prstGeom prst="rect">
            <a:avLst/>
          </a:prstGeom>
        </p:spPr>
      </p:pic>
      <p:pic>
        <p:nvPicPr>
          <p:cNvPr id="11" name="Picture 10" descr="A black and white screen&#10;&#10;AI-generated content may be incorrect.">
            <a:extLst>
              <a:ext uri="{FF2B5EF4-FFF2-40B4-BE49-F238E27FC236}">
                <a16:creationId xmlns:a16="http://schemas.microsoft.com/office/drawing/2014/main" id="{F05A83C5-DBF1-985F-EE2D-186BB9AF27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5354" y="3714751"/>
            <a:ext cx="5673258" cy="2714624"/>
          </a:xfrm>
          <a:prstGeom prst="rect">
            <a:avLst/>
          </a:prstGeom>
        </p:spPr>
      </p:pic>
      <p:pic>
        <p:nvPicPr>
          <p:cNvPr id="12" name="Picture 11" descr="A black and white screen&#10;&#10;AI-generated content may be incorrect.">
            <a:extLst>
              <a:ext uri="{FF2B5EF4-FFF2-40B4-BE49-F238E27FC236}">
                <a16:creationId xmlns:a16="http://schemas.microsoft.com/office/drawing/2014/main" id="{CE099367-5408-5F40-3838-FA85E685301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2742" y="3714751"/>
            <a:ext cx="5673258" cy="2714624"/>
          </a:xfrm>
          <a:prstGeom prst="rect">
            <a:avLst/>
          </a:prstGeom>
        </p:spPr>
      </p:pic>
      <p:pic>
        <p:nvPicPr>
          <p:cNvPr id="13" name="Picture 12" descr="A black and white screen&#10;&#10;AI-generated content may be incorrect.">
            <a:extLst>
              <a:ext uri="{FF2B5EF4-FFF2-40B4-BE49-F238E27FC236}">
                <a16:creationId xmlns:a16="http://schemas.microsoft.com/office/drawing/2014/main" id="{2FD86A65-D617-744F-6CC7-83C842ABBBF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1042989"/>
            <a:ext cx="5671016" cy="267176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B54B238-DDC1-BD73-B94D-17DE57DBE9AC}"/>
              </a:ext>
            </a:extLst>
          </p:cNvPr>
          <p:cNvSpPr txBox="1"/>
          <p:nvPr/>
        </p:nvSpPr>
        <p:spPr>
          <a:xfrm>
            <a:off x="-2241" y="326568"/>
            <a:ext cx="12194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breise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pointí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plé</a:t>
            </a:r>
            <a:endParaRPr lang="en-GB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3F1EF7-1BA3-AB07-E602-22E4D2EBCD81}"/>
              </a:ext>
            </a:extLst>
          </p:cNvPr>
          <p:cNvSpPr txBox="1"/>
          <p:nvPr/>
        </p:nvSpPr>
        <p:spPr>
          <a:xfrm>
            <a:off x="662985" y="1624422"/>
            <a:ext cx="5266475" cy="58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15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ndéanann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ghiniúnach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táirgiúla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muid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mhalairt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C19411E-A2BC-12B3-468F-1888F96671E0}"/>
              </a:ext>
            </a:extLst>
          </p:cNvPr>
          <p:cNvSpPr txBox="1"/>
          <p:nvPr/>
        </p:nvSpPr>
        <p:spPr>
          <a:xfrm>
            <a:off x="6337922" y="1259939"/>
            <a:ext cx="30700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</a:t>
            </a:r>
            <a:endParaRPr lang="en-GB" sz="2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2E6A391-0A46-1B18-5600-6EE435D95669}"/>
              </a:ext>
            </a:extLst>
          </p:cNvPr>
          <p:cNvSpPr txBox="1"/>
          <p:nvPr/>
        </p:nvSpPr>
        <p:spPr>
          <a:xfrm>
            <a:off x="662986" y="1259939"/>
            <a:ext cx="307002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spleáchas</a:t>
            </a:r>
            <a:endParaRPr lang="en-GB" sz="2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0195534-9064-0EA3-BF7E-DAF4BCEF581B}"/>
              </a:ext>
            </a:extLst>
          </p:cNvPr>
          <p:cNvSpPr txBox="1"/>
          <p:nvPr/>
        </p:nvSpPr>
        <p:spPr>
          <a:xfrm>
            <a:off x="662986" y="3937151"/>
            <a:ext cx="50750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Botaí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comhrá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2EC0AF6-C11D-C1C4-01AB-58661C8A4FC5}"/>
              </a:ext>
            </a:extLst>
          </p:cNvPr>
          <p:cNvSpPr txBox="1"/>
          <p:nvPr/>
        </p:nvSpPr>
        <p:spPr>
          <a:xfrm>
            <a:off x="6337922" y="3937151"/>
            <a:ext cx="51910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cruthaitheacht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inspioráid</a:t>
            </a:r>
            <a:endParaRPr lang="en-GB" sz="2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234A4E6-4A74-0271-1DE2-F72466BE64D0}"/>
              </a:ext>
            </a:extLst>
          </p:cNvPr>
          <p:cNvSpPr txBox="1"/>
          <p:nvPr/>
        </p:nvSpPr>
        <p:spPr>
          <a:xfrm>
            <a:off x="644131" y="2170787"/>
            <a:ext cx="5294755" cy="1071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Ráiteas</a:t>
            </a:r>
            <a:r>
              <a:rPr lang="en-GB" sz="15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nuair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fheiceann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muid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ag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déanamh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rudaí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bhealach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fearr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fearr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t-am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fad,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bhíonn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maith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dár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bhféinmheas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ná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dár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scileanna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7552589-BB26-E73E-08F4-2F560A7F12CC}"/>
              </a:ext>
            </a:extLst>
          </p:cNvPr>
          <p:cNvSpPr txBox="1"/>
          <p:nvPr/>
        </p:nvSpPr>
        <p:spPr>
          <a:xfrm>
            <a:off x="662985" y="4307467"/>
            <a:ext cx="5266475" cy="82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15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chóir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mbeadh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cosc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curtha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bhotaí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comhrá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choinne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atá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faoi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18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bliana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d’aois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4E7D8D4-E2CB-9F9E-D6D0-4373A9C276B8}"/>
              </a:ext>
            </a:extLst>
          </p:cNvPr>
          <p:cNvSpPr txBox="1"/>
          <p:nvPr/>
        </p:nvSpPr>
        <p:spPr>
          <a:xfrm>
            <a:off x="644131" y="5112990"/>
            <a:ext cx="5294755" cy="58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Ráiteas</a:t>
            </a:r>
            <a:r>
              <a:rPr lang="en-GB" sz="15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chóir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mbeadh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botaí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comhrá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ceadaithe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fadhbanna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pearsanta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phlé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3FFD0BB-9239-6409-E9BD-7C03FAEC53B6}"/>
              </a:ext>
            </a:extLst>
          </p:cNvPr>
          <p:cNvSpPr txBox="1"/>
          <p:nvPr/>
        </p:nvSpPr>
        <p:spPr>
          <a:xfrm>
            <a:off x="6337921" y="4610039"/>
            <a:ext cx="5266475" cy="1071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15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mbíonn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difear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bith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fhaigheann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tú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chuid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smaointe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ó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ó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bheith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amharc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shaothar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ealaíne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eile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  <a:p>
            <a:endParaRPr lang="en-GB" sz="159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5F8CFD8-7B34-51C0-4A16-97EDE8F7390D}"/>
              </a:ext>
            </a:extLst>
          </p:cNvPr>
          <p:cNvSpPr txBox="1"/>
          <p:nvPr/>
        </p:nvSpPr>
        <p:spPr>
          <a:xfrm>
            <a:off x="6319067" y="5392860"/>
            <a:ext cx="5294755" cy="82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Ráiteas</a:t>
            </a:r>
            <a:r>
              <a:rPr lang="en-GB" sz="15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níl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leithéid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smaoineamh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uathúil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bheith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agat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muid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gcónaí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tógáil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shaothar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atá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déanta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eile</a:t>
            </a:r>
            <a:endParaRPr lang="en-GB" sz="159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2C6A850-9749-95F4-A142-C51B0F03363F}"/>
              </a:ext>
            </a:extLst>
          </p:cNvPr>
          <p:cNvSpPr txBox="1"/>
          <p:nvPr/>
        </p:nvSpPr>
        <p:spPr>
          <a:xfrm>
            <a:off x="6337921" y="1608182"/>
            <a:ext cx="5266475" cy="58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15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méadóidh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an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neamhionannas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tsaol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mhór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laghdóidh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3A0DFA85-E902-44C4-6A45-B1A3ED84FC24}"/>
              </a:ext>
            </a:extLst>
          </p:cNvPr>
          <p:cNvSpPr txBox="1"/>
          <p:nvPr/>
        </p:nvSpPr>
        <p:spPr>
          <a:xfrm>
            <a:off x="6319067" y="2154547"/>
            <a:ext cx="5294755" cy="58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Ráiteas</a:t>
            </a:r>
            <a:r>
              <a:rPr lang="en-GB" sz="15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bhíonn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fearr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ná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fhaisnéis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lena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n-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oiltear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í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82122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2C64D8-5788-023E-8A95-F41B13A16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yellow and white background&#10;&#10;AI-generated content may be incorrect.">
            <a:extLst>
              <a:ext uri="{FF2B5EF4-FFF2-40B4-BE49-F238E27FC236}">
                <a16:creationId xmlns:a16="http://schemas.microsoft.com/office/drawing/2014/main" id="{1B8FB0A5-BB63-A883-16CB-2BBE5CDFC7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9" name="Picture 8" descr="A black and white screen&#10;&#10;AI-generated content may be incorrect.">
            <a:extLst>
              <a:ext uri="{FF2B5EF4-FFF2-40B4-BE49-F238E27FC236}">
                <a16:creationId xmlns:a16="http://schemas.microsoft.com/office/drawing/2014/main" id="{D3F5C8D1-0FAE-F707-B1CC-B6295729A0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14339" y="1042989"/>
            <a:ext cx="5681662" cy="2671762"/>
          </a:xfrm>
          <a:prstGeom prst="rect">
            <a:avLst/>
          </a:prstGeom>
        </p:spPr>
      </p:pic>
      <p:pic>
        <p:nvPicPr>
          <p:cNvPr id="11" name="Picture 10" descr="A black and white screen&#10;&#10;AI-generated content may be incorrect.">
            <a:extLst>
              <a:ext uri="{FF2B5EF4-FFF2-40B4-BE49-F238E27FC236}">
                <a16:creationId xmlns:a16="http://schemas.microsoft.com/office/drawing/2014/main" id="{C5E88605-52AD-3CF5-BE27-56F13F4369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5354" y="3714751"/>
            <a:ext cx="5673258" cy="2714624"/>
          </a:xfrm>
          <a:prstGeom prst="rect">
            <a:avLst/>
          </a:prstGeom>
        </p:spPr>
      </p:pic>
      <p:pic>
        <p:nvPicPr>
          <p:cNvPr id="12" name="Picture 11" descr="A black and white screen&#10;&#10;AI-generated content may be incorrect.">
            <a:extLst>
              <a:ext uri="{FF2B5EF4-FFF2-40B4-BE49-F238E27FC236}">
                <a16:creationId xmlns:a16="http://schemas.microsoft.com/office/drawing/2014/main" id="{41F7AEC0-FCB6-A83B-199F-38AA6810D35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2742" y="3714751"/>
            <a:ext cx="5673258" cy="2714624"/>
          </a:xfrm>
          <a:prstGeom prst="rect">
            <a:avLst/>
          </a:prstGeom>
        </p:spPr>
      </p:pic>
      <p:pic>
        <p:nvPicPr>
          <p:cNvPr id="13" name="Picture 12" descr="A black and white screen&#10;&#10;AI-generated content may be incorrect.">
            <a:extLst>
              <a:ext uri="{FF2B5EF4-FFF2-40B4-BE49-F238E27FC236}">
                <a16:creationId xmlns:a16="http://schemas.microsoft.com/office/drawing/2014/main" id="{DB4AB5B7-A870-935F-68AE-B85B973EEBF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96000" y="1042989"/>
            <a:ext cx="5671016" cy="267176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4037184-06A7-FAAB-629E-63AC5B21AFE6}"/>
              </a:ext>
            </a:extLst>
          </p:cNvPr>
          <p:cNvSpPr txBox="1"/>
          <p:nvPr/>
        </p:nvSpPr>
        <p:spPr>
          <a:xfrm>
            <a:off x="-2241" y="326568"/>
            <a:ext cx="12194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breise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pointí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plé</a:t>
            </a:r>
            <a:endParaRPr lang="en-GB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FF2D471-9C66-54DA-3B91-F0494E76E31D}"/>
              </a:ext>
            </a:extLst>
          </p:cNvPr>
          <p:cNvSpPr txBox="1"/>
          <p:nvPr/>
        </p:nvSpPr>
        <p:spPr>
          <a:xfrm>
            <a:off x="662985" y="1930923"/>
            <a:ext cx="5266475" cy="8586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15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dirty="0" err="1"/>
              <a:t>cén</a:t>
            </a:r>
            <a:r>
              <a:rPr lang="en-GB" dirty="0"/>
              <a:t> </a:t>
            </a:r>
            <a:r>
              <a:rPr lang="en-GB" dirty="0" err="1"/>
              <a:t>méid</a:t>
            </a:r>
            <a:r>
              <a:rPr lang="en-GB" dirty="0"/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cuidithe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ceart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leor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fháil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ó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IS,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cén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pointe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dtig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leat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rá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déanamh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calaoise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F6A8D2A-5348-C588-F3A6-CC072EFDE08B}"/>
              </a:ext>
            </a:extLst>
          </p:cNvPr>
          <p:cNvSpPr txBox="1"/>
          <p:nvPr/>
        </p:nvSpPr>
        <p:spPr>
          <a:xfrm>
            <a:off x="662986" y="1259939"/>
            <a:ext cx="520994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ligeann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orthu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gur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leo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féin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saothar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dhéanann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EFEFC71-993E-2318-50C3-244A7C5479AB}"/>
              </a:ext>
            </a:extLst>
          </p:cNvPr>
          <p:cNvSpPr txBox="1"/>
          <p:nvPr/>
        </p:nvSpPr>
        <p:spPr>
          <a:xfrm>
            <a:off x="6337921" y="1259939"/>
            <a:ext cx="423976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Réabhlóid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oibre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F0C5E0F-595B-8DD8-4C44-75DDB1D93DED}"/>
              </a:ext>
            </a:extLst>
          </p:cNvPr>
          <p:cNvSpPr txBox="1"/>
          <p:nvPr/>
        </p:nvSpPr>
        <p:spPr>
          <a:xfrm>
            <a:off x="662986" y="3937151"/>
            <a:ext cx="518044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tionchar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chomhshaol</a:t>
            </a:r>
            <a:endParaRPr lang="en-GB" sz="2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F1564CD-E5B4-DB11-600F-1FD0299DB8BE}"/>
              </a:ext>
            </a:extLst>
          </p:cNvPr>
          <p:cNvSpPr txBox="1"/>
          <p:nvPr/>
        </p:nvSpPr>
        <p:spPr>
          <a:xfrm>
            <a:off x="6337922" y="3937151"/>
            <a:ext cx="51910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1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físeáin</a:t>
            </a:r>
            <a:endParaRPr lang="en-GB" dirty="0"/>
          </a:p>
          <a:p>
            <a:r>
              <a:rPr lang="en-GB" sz="21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dhomhainbhrionnaithe</a:t>
            </a:r>
            <a:endParaRPr lang="en-GB" sz="21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6913263-E7BD-7CDE-CAD5-18AE05EC9935}"/>
              </a:ext>
            </a:extLst>
          </p:cNvPr>
          <p:cNvSpPr txBox="1"/>
          <p:nvPr/>
        </p:nvSpPr>
        <p:spPr>
          <a:xfrm>
            <a:off x="644131" y="2717143"/>
            <a:ext cx="5294755" cy="82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Ráiteas</a:t>
            </a:r>
            <a:r>
              <a:rPr lang="en-GB" sz="15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ligeann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ghiniúnach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uirthi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gur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léi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obair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dhéanann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chóir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mbeadh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cead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agamsa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amhlaidh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3EAFF99-490A-FB39-F5EE-F31D4581F0AE}"/>
              </a:ext>
            </a:extLst>
          </p:cNvPr>
          <p:cNvSpPr txBox="1"/>
          <p:nvPr/>
        </p:nvSpPr>
        <p:spPr>
          <a:xfrm>
            <a:off x="662985" y="4290207"/>
            <a:ext cx="5266475" cy="58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15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fhadtéarma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an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mbeidh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tionchar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dearfach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IS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chomhshaol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D83348F-A014-9902-5782-D5AFC4570997}"/>
              </a:ext>
            </a:extLst>
          </p:cNvPr>
          <p:cNvSpPr txBox="1"/>
          <p:nvPr/>
        </p:nvSpPr>
        <p:spPr>
          <a:xfrm>
            <a:off x="644131" y="4836572"/>
            <a:ext cx="5294755" cy="58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Ráiteas</a:t>
            </a:r>
            <a:r>
              <a:rPr lang="en-GB" sz="15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tábhachtaí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inbhuanaithe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ná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sábháilteacht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do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dhaoine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óga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8DF87E9-4441-ABE7-1D23-B94F55310051}"/>
              </a:ext>
            </a:extLst>
          </p:cNvPr>
          <p:cNvSpPr txBox="1"/>
          <p:nvPr/>
        </p:nvSpPr>
        <p:spPr>
          <a:xfrm>
            <a:off x="6337921" y="1615291"/>
            <a:ext cx="5266475" cy="58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15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dara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Réabhlóid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Thionsclaíoch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tabhairt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isteach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gheall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IS?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A96BCE3-3EB6-E74F-8AE6-873B83501F62}"/>
              </a:ext>
            </a:extLst>
          </p:cNvPr>
          <p:cNvSpPr txBox="1"/>
          <p:nvPr/>
        </p:nvSpPr>
        <p:spPr>
          <a:xfrm>
            <a:off x="6337921" y="4618451"/>
            <a:ext cx="5266475" cy="5816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15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is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féidir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linn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muinín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bheith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againn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as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bith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fheiceann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muid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líne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B50851-B8BB-BC91-A5FF-C596FB9301CA}"/>
              </a:ext>
            </a:extLst>
          </p:cNvPr>
          <p:cNvSpPr txBox="1"/>
          <p:nvPr/>
        </p:nvSpPr>
        <p:spPr>
          <a:xfrm>
            <a:off x="6319067" y="5164816"/>
            <a:ext cx="5294755" cy="826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Ráiteas</a:t>
            </a:r>
            <a:r>
              <a:rPr lang="en-GB" sz="15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físeáin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dhomhainbhrionnaithe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shampla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eile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teicneolaíocht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bheith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meas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léiriú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mhná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girseacha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7D4ADFF-B19A-F84D-5C50-72AFE5DD99BC}"/>
              </a:ext>
            </a:extLst>
          </p:cNvPr>
          <p:cNvSpPr txBox="1"/>
          <p:nvPr/>
        </p:nvSpPr>
        <p:spPr>
          <a:xfrm>
            <a:off x="6319067" y="2097458"/>
            <a:ext cx="5294755" cy="156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5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Ráiteas</a:t>
            </a:r>
            <a:r>
              <a:rPr lang="en-GB" sz="15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nuair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bhíonn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meaisíní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monarchana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ionad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deir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raibh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dosheachanta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Anois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bíonn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oibríonn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oifigí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faoi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bhagairt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sin le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fecieáil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achan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áit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nuacht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caithfidh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muid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rud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éigin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faoi</a:t>
            </a:r>
            <a:r>
              <a:rPr lang="en-GB" sz="15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13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07F602-4DC4-545E-3079-36183821E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background&#10;&#10;AI-generated content may be incorrect.">
            <a:extLst>
              <a:ext uri="{FF2B5EF4-FFF2-40B4-BE49-F238E27FC236}">
                <a16:creationId xmlns:a16="http://schemas.microsoft.com/office/drawing/2014/main" id="{A7916877-FBE6-4AC3-B09C-568154DAFD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 descr="A computer screen shot of a computer chip&#10;&#10;AI-generated content may be incorrect.">
            <a:extLst>
              <a:ext uri="{FF2B5EF4-FFF2-40B4-BE49-F238E27FC236}">
                <a16:creationId xmlns:a16="http://schemas.microsoft.com/office/drawing/2014/main" id="{7751BF6F-DE22-7289-78C8-19FEDF9EC2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30" name="Picture 29" descr="A black rectangle with white rectangle in it&#10;&#10;AI-generated content may be incorrect.">
            <a:extLst>
              <a:ext uri="{FF2B5EF4-FFF2-40B4-BE49-F238E27FC236}">
                <a16:creationId xmlns:a16="http://schemas.microsoft.com/office/drawing/2014/main" id="{0237EE04-3A95-CF73-9070-D73F8D7FB8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68643" y="1843790"/>
            <a:ext cx="7974767" cy="316292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5769E2B-9830-9B0E-DE67-FD33EBAF5194}"/>
              </a:ext>
            </a:extLst>
          </p:cNvPr>
          <p:cNvSpPr txBox="1"/>
          <p:nvPr/>
        </p:nvSpPr>
        <p:spPr>
          <a:xfrm>
            <a:off x="2851831" y="2475617"/>
            <a:ext cx="6482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IS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3D6EBA3-49D2-E3A4-EE2D-83AE008E5771}"/>
              </a:ext>
            </a:extLst>
          </p:cNvPr>
          <p:cNvGrpSpPr/>
          <p:nvPr/>
        </p:nvGrpSpPr>
        <p:grpSpPr>
          <a:xfrm>
            <a:off x="2817761" y="3121948"/>
            <a:ext cx="6550573" cy="1179826"/>
            <a:chOff x="2820714" y="3121948"/>
            <a:chExt cx="6550573" cy="117982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064A9BB-A4E6-EEC4-978E-7C029DFA408F}"/>
                </a:ext>
              </a:extLst>
            </p:cNvPr>
            <p:cNvSpPr txBox="1"/>
            <p:nvPr/>
          </p:nvSpPr>
          <p:spPr>
            <a:xfrm>
              <a:off x="3422788" y="3121948"/>
              <a:ext cx="5266475" cy="284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50" b="1" i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Rabhadh</a:t>
              </a:r>
              <a:r>
                <a:rPr lang="en-GB" sz="1250" b="1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b="1" i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fán</a:t>
              </a:r>
              <a:r>
                <a:rPr lang="en-GB" sz="1250" b="1" i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b="1" i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ábhar</a:t>
              </a:r>
              <a:r>
                <a:rPr lang="en-GB" sz="1250" b="1" i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0D9CDD1-826B-FD18-48EE-DBDD1077974C}"/>
                </a:ext>
              </a:extLst>
            </p:cNvPr>
            <p:cNvSpPr txBox="1"/>
            <p:nvPr/>
          </p:nvSpPr>
          <p:spPr>
            <a:xfrm>
              <a:off x="2820714" y="3440000"/>
              <a:ext cx="6550573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ghníomhaíocht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seo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déantar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plé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shamplaí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den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leatrom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go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stairiúil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inniu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an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ciníochas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san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áireamh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Cuireadh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na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samplaí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seo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san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áireamh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mhaithe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tuilleadh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tuisceana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spreagadh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dóigh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mbíonn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chlaontacht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teicneolaíocht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úr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ag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dul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bhfeidhm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ghrúpaí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áirithe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2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barraíocht</a:t>
              </a:r>
              <a:r>
                <a:rPr lang="en-GB" sz="12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5320988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FFBC3C-FFED-3DA8-9409-F928341634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rry orange and white background&#10;&#10;AI-generated content may be incorrect.">
            <a:extLst>
              <a:ext uri="{FF2B5EF4-FFF2-40B4-BE49-F238E27FC236}">
                <a16:creationId xmlns:a16="http://schemas.microsoft.com/office/drawing/2014/main" id="{F75700E5-A5ED-E671-35C7-89306C6619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E10808E-15DF-47E6-9CAE-4EA4C5793669}"/>
              </a:ext>
            </a:extLst>
          </p:cNvPr>
          <p:cNvGrpSpPr/>
          <p:nvPr/>
        </p:nvGrpSpPr>
        <p:grpSpPr>
          <a:xfrm>
            <a:off x="516834" y="914400"/>
            <a:ext cx="11158332" cy="3184264"/>
            <a:chOff x="516834" y="914400"/>
            <a:chExt cx="11158332" cy="3184264"/>
          </a:xfrm>
        </p:grpSpPr>
        <p:pic>
          <p:nvPicPr>
            <p:cNvPr id="7" name="Picture 6" descr="A black rectangle with white rectangle&#10;&#10;AI-generated content may be incorrect.">
              <a:extLst>
                <a:ext uri="{FF2B5EF4-FFF2-40B4-BE49-F238E27FC236}">
                  <a16:creationId xmlns:a16="http://schemas.microsoft.com/office/drawing/2014/main" id="{50DA0E0A-3018-E42E-F563-58EC1FCFEEB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16834" y="914400"/>
              <a:ext cx="11158332" cy="318426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B910A51-2457-3FA7-771B-EAC7C032D10D}"/>
                </a:ext>
              </a:extLst>
            </p:cNvPr>
            <p:cNvSpPr txBox="1"/>
            <p:nvPr/>
          </p:nvSpPr>
          <p:spPr>
            <a:xfrm>
              <a:off x="1103933" y="1907357"/>
              <a:ext cx="9961334" cy="1438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Is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é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claontacht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ann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ná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rud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tharlaíonn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nuair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chaitheann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duine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duine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eile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bhealach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éagothrom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mar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gheall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réamhchlaonadh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son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nó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in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éadan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grúpa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leith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eile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  <a:p>
              <a:pPr marL="285750" indent="-285750">
                <a:spcBef>
                  <a:spcPts val="1200"/>
                </a:spcBef>
                <a:buFont typeface="Arial" panose="020B0604020202020204" pitchFamily="34" charset="0"/>
                <a:buChar char="•"/>
              </a:pP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Mar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shampla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mar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gheall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chlaontacht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b’fhéidir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go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gcaithfí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go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héagothrom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daoine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mar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gheall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n-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inscne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a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gclaonadh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gnéis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an chine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s’acu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a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gcreideamh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a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bhféiniúlacht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inscne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1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srl</a:t>
              </a:r>
              <a:r>
                <a:rPr lang="en-GB" sz="1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5B91C2A-85F0-29E4-E476-32469788D283}"/>
              </a:ext>
            </a:extLst>
          </p:cNvPr>
          <p:cNvGrpSpPr/>
          <p:nvPr/>
        </p:nvGrpSpPr>
        <p:grpSpPr>
          <a:xfrm>
            <a:off x="516834" y="251790"/>
            <a:ext cx="6507421" cy="1417983"/>
            <a:chOff x="516834" y="251790"/>
            <a:chExt cx="6507421" cy="1417983"/>
          </a:xfrm>
        </p:grpSpPr>
        <p:pic>
          <p:nvPicPr>
            <p:cNvPr id="5" name="Picture 4" descr="A black and pink rectangle&#10;&#10;AI-generated content may be incorrect.">
              <a:extLst>
                <a:ext uri="{FF2B5EF4-FFF2-40B4-BE49-F238E27FC236}">
                  <a16:creationId xmlns:a16="http://schemas.microsoft.com/office/drawing/2014/main" id="{5DF1FE4C-70EC-8EB3-535A-E2740092A4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16834" y="251790"/>
              <a:ext cx="6153598" cy="1417983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2B68F51-E4AF-E6B7-34FC-464CE4B28715}"/>
                </a:ext>
              </a:extLst>
            </p:cNvPr>
            <p:cNvSpPr txBox="1"/>
            <p:nvPr/>
          </p:nvSpPr>
          <p:spPr>
            <a:xfrm>
              <a:off x="1328753" y="546385"/>
              <a:ext cx="5695502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Cad is ‘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claontacht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’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ann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?</a:t>
              </a:r>
              <a:b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Cén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brí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atá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‘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claontacht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’?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03233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9E9BB3-2BF3-ED60-4DDD-56C9507EE7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rry orange and white background&#10;&#10;AI-generated content may be incorrect.">
            <a:extLst>
              <a:ext uri="{FF2B5EF4-FFF2-40B4-BE49-F238E27FC236}">
                <a16:creationId xmlns:a16="http://schemas.microsoft.com/office/drawing/2014/main" id="{E165F484-D155-5170-0FFB-88A21E382D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6" name="Picture 5" descr="A black and white rectangle with a white background&#10;&#10;AI-generated content may be incorrect.">
            <a:extLst>
              <a:ext uri="{FF2B5EF4-FFF2-40B4-BE49-F238E27FC236}">
                <a16:creationId xmlns:a16="http://schemas.microsoft.com/office/drawing/2014/main" id="{1FB0702B-BBE6-75FC-7405-49F9B73CC5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545C492-AA1A-9B94-4656-375F0DC2F382}"/>
              </a:ext>
            </a:extLst>
          </p:cNvPr>
          <p:cNvGrpSpPr/>
          <p:nvPr/>
        </p:nvGrpSpPr>
        <p:grpSpPr>
          <a:xfrm>
            <a:off x="539262" y="304800"/>
            <a:ext cx="7127630" cy="1395046"/>
            <a:chOff x="539262" y="304800"/>
            <a:chExt cx="7127630" cy="1395046"/>
          </a:xfrm>
        </p:grpSpPr>
        <p:pic>
          <p:nvPicPr>
            <p:cNvPr id="4" name="Picture 3" descr="A green rectangle on a black background&#10;&#10;AI-generated content may be incorrect.">
              <a:extLst>
                <a:ext uri="{FF2B5EF4-FFF2-40B4-BE49-F238E27FC236}">
                  <a16:creationId xmlns:a16="http://schemas.microsoft.com/office/drawing/2014/main" id="{14A739AF-4996-09E9-B837-6A3DDA9A2A2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39262" y="304800"/>
              <a:ext cx="7127630" cy="1395046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C5B7BBE6-3967-E24F-49A4-D1399378915F}"/>
                </a:ext>
              </a:extLst>
            </p:cNvPr>
            <p:cNvSpPr txBox="1"/>
            <p:nvPr/>
          </p:nvSpPr>
          <p:spPr>
            <a:xfrm>
              <a:off x="1328753" y="545123"/>
              <a:ext cx="6183874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chlaontacht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teicneolaíocht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sna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haireagáin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D7C845B-2581-1F01-0225-038FCDF18E8A}"/>
              </a:ext>
            </a:extLst>
          </p:cNvPr>
          <p:cNvSpPr txBox="1"/>
          <p:nvPr/>
        </p:nvSpPr>
        <p:spPr>
          <a:xfrm>
            <a:off x="1103933" y="1907357"/>
            <a:ext cx="9961334" cy="4201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dóchúla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bhfad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mbeadh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fear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dtimpiste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bóthair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Ach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bhíonn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bean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dtimpiste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bóthair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is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dóchúla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(47%)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mbeadh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gortaithe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dona,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71%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bhfaigheadh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bás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iomaí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argóint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seo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thoradh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dhearadh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carranna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Bíonn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mhná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faide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tosaigh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tiomáint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mar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gheall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mbíonn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siad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gairide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mheán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Mear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gheall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dhearadh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chairr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is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mó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riosca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mbeadh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siad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gortaithe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ó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imbhuailte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díreacha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tosaigh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B’fhéidir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mbeadh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lú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matán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mná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muiníl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gcabhlacha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uachtair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mbeadh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baol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mó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dtarlódh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fuiplasc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sin.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Léirítear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dtaighde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mbíonn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suíocháin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dhéantar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inniu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ródhaingean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cosaint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éadan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fhuiplaisc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tréimhse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fada,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riochtáin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tástála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tuairte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deartha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bhealach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bunaithe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ghnáthfhear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Chomh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maith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déanann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leith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argóint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nach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riochtán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tástála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tuairte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atá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láthair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teacht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 an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ghnáthbhean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is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ceart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Thiocfadh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argóint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dóchúla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mbeadh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bean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gortaithe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dtimpiste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bóthair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mar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gheall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baint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dearadh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bearta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sábháilteachta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gcarranna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6945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178798-B1EB-5AA4-9380-C970D9C8BC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n orange and white background&#10;&#10;AI-generated content may be incorrect.">
            <a:extLst>
              <a:ext uri="{FF2B5EF4-FFF2-40B4-BE49-F238E27FC236}">
                <a16:creationId xmlns:a16="http://schemas.microsoft.com/office/drawing/2014/main" id="{4AE2EB3C-F4C6-0B1F-3349-1FDE5B111A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5" name="Picture 4" descr="A black rectangle with a white rectangle&#10;&#10;AI-generated content may be incorrect.">
            <a:extLst>
              <a:ext uri="{FF2B5EF4-FFF2-40B4-BE49-F238E27FC236}">
                <a16:creationId xmlns:a16="http://schemas.microsoft.com/office/drawing/2014/main" id="{2E48024B-59BC-A4BF-338F-96781F284E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59"/>
            <a:ext cx="12191999" cy="6855479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134C60A2-796D-64A7-9C5C-EA5375FCD7C3}"/>
              </a:ext>
            </a:extLst>
          </p:cNvPr>
          <p:cNvGrpSpPr/>
          <p:nvPr/>
        </p:nvGrpSpPr>
        <p:grpSpPr>
          <a:xfrm>
            <a:off x="562708" y="234462"/>
            <a:ext cx="7561384" cy="1441938"/>
            <a:chOff x="562708" y="234462"/>
            <a:chExt cx="7561384" cy="1441938"/>
          </a:xfrm>
        </p:grpSpPr>
        <p:pic>
          <p:nvPicPr>
            <p:cNvPr id="4" name="Picture 3" descr="A black and orange rectangle&#10;&#10;AI-generated content may be incorrect.">
              <a:extLst>
                <a:ext uri="{FF2B5EF4-FFF2-40B4-BE49-F238E27FC236}">
                  <a16:creationId xmlns:a16="http://schemas.microsoft.com/office/drawing/2014/main" id="{F7176400-7630-CB63-A975-C15A41046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62708" y="234462"/>
              <a:ext cx="7561384" cy="1441938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F1B3D6F-A58D-00E2-42B6-1273BAAC094E}"/>
                </a:ext>
              </a:extLst>
            </p:cNvPr>
            <p:cNvSpPr txBox="1"/>
            <p:nvPr/>
          </p:nvSpPr>
          <p:spPr>
            <a:xfrm>
              <a:off x="1328753" y="545123"/>
              <a:ext cx="6703420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Cén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dóigh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mbíonn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chlaontacht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láthair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teicneolaíocht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IS?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509B4D0E-35B9-E0AC-65B2-78C93247D1E5}"/>
              </a:ext>
            </a:extLst>
          </p:cNvPr>
          <p:cNvSpPr txBox="1"/>
          <p:nvPr/>
        </p:nvSpPr>
        <p:spPr>
          <a:xfrm>
            <a:off x="1103933" y="1907357"/>
            <a:ext cx="9961334" cy="20697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Uaireanta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léiríonn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múnlaí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tuairimí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bhforbróirí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chódálann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rud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chiallaíonn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mbíonn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leith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torthaí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leith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féidir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mbíonn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fosta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gheall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baineadh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astu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IS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oiliúint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Déanann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múnlaí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anailís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thacair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mhóra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aithníonn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siad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patrúin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comhchoibhnis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sna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tuair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cinnte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aithníonn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patrúin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chlaontachtaí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stairiúla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atá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láthair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sna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d’fhéadfadh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léireodh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torthaí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claontachtaí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sin,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bheadh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torthaí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leatromacha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forleathan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37157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528BE-1AAF-4FDC-73C3-514B02E60B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rry orange and white background&#10;&#10;AI-generated content may be incorrect.">
            <a:extLst>
              <a:ext uri="{FF2B5EF4-FFF2-40B4-BE49-F238E27FC236}">
                <a16:creationId xmlns:a16="http://schemas.microsoft.com/office/drawing/2014/main" id="{D22EE7C4-0578-BFE7-57B2-58CFA0BD9A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DF211572-5380-D492-B00A-43732B23908E}"/>
              </a:ext>
            </a:extLst>
          </p:cNvPr>
          <p:cNvGrpSpPr/>
          <p:nvPr/>
        </p:nvGrpSpPr>
        <p:grpSpPr>
          <a:xfrm>
            <a:off x="1957754" y="917793"/>
            <a:ext cx="3900122" cy="2239817"/>
            <a:chOff x="1957754" y="917793"/>
            <a:chExt cx="3900122" cy="2239817"/>
          </a:xfrm>
        </p:grpSpPr>
        <p:pic>
          <p:nvPicPr>
            <p:cNvPr id="8" name="Picture 7" descr="A group of white rectangular objects&#10;&#10;AI-generated content may be incorrect.">
              <a:extLst>
                <a:ext uri="{FF2B5EF4-FFF2-40B4-BE49-F238E27FC236}">
                  <a16:creationId xmlns:a16="http://schemas.microsoft.com/office/drawing/2014/main" id="{626D0FF2-7C78-B0E7-BED3-E07D0B4CBD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957754" y="917793"/>
              <a:ext cx="3900122" cy="2239817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AE701E6-4A2A-B222-A99A-A560F8B93A1A}"/>
                </a:ext>
              </a:extLst>
            </p:cNvPr>
            <p:cNvSpPr txBox="1"/>
            <p:nvPr/>
          </p:nvSpPr>
          <p:spPr>
            <a:xfrm>
              <a:off x="2197810" y="1103310"/>
              <a:ext cx="3540019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Cén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cineál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claontachta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atá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láthair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tsampla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seo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den IS?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1D8A71A-6DF0-70E6-D8E1-1D56727DB85D}"/>
              </a:ext>
            </a:extLst>
          </p:cNvPr>
          <p:cNvGrpSpPr/>
          <p:nvPr/>
        </p:nvGrpSpPr>
        <p:grpSpPr>
          <a:xfrm>
            <a:off x="562708" y="3294183"/>
            <a:ext cx="5295168" cy="1793631"/>
            <a:chOff x="562708" y="3294183"/>
            <a:chExt cx="5295168" cy="1793631"/>
          </a:xfrm>
        </p:grpSpPr>
        <p:pic>
          <p:nvPicPr>
            <p:cNvPr id="4" name="Picture 3" descr="A group of white rectangular objects&#10;&#10;AI-generated content may be incorrect.">
              <a:extLst>
                <a:ext uri="{FF2B5EF4-FFF2-40B4-BE49-F238E27FC236}">
                  <a16:creationId xmlns:a16="http://schemas.microsoft.com/office/drawing/2014/main" id="{43561C70-68CB-60E0-3C07-6EE92B041F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62708" y="3294183"/>
              <a:ext cx="5295168" cy="1793631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CEE38F7-66B0-20EF-33D8-48276668EEF3}"/>
                </a:ext>
              </a:extLst>
            </p:cNvPr>
            <p:cNvSpPr txBox="1"/>
            <p:nvPr/>
          </p:nvSpPr>
          <p:spPr>
            <a:xfrm>
              <a:off x="743750" y="3420670"/>
              <a:ext cx="4933084" cy="126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Cad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é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d’fhéadfadh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titim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amach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mar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thoradh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chlaontacht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seo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in IS?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476A5C5D-F0AA-08E5-D598-CE6ED209A63B}"/>
              </a:ext>
            </a:extLst>
          </p:cNvPr>
          <p:cNvGrpSpPr/>
          <p:nvPr/>
        </p:nvGrpSpPr>
        <p:grpSpPr>
          <a:xfrm>
            <a:off x="5955322" y="1934307"/>
            <a:ext cx="5697415" cy="1793631"/>
            <a:chOff x="5955322" y="1934307"/>
            <a:chExt cx="5697415" cy="1793631"/>
          </a:xfrm>
        </p:grpSpPr>
        <p:pic>
          <p:nvPicPr>
            <p:cNvPr id="13" name="Picture 12" descr="A group of white rectangular objects&#10;&#10;AI-generated content may be incorrect.">
              <a:extLst>
                <a:ext uri="{FF2B5EF4-FFF2-40B4-BE49-F238E27FC236}">
                  <a16:creationId xmlns:a16="http://schemas.microsoft.com/office/drawing/2014/main" id="{49E4198A-CED8-3357-F3CD-2B2B0128C2B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955322" y="1934307"/>
              <a:ext cx="5697415" cy="1793631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128E6C4-85EB-02CC-98B1-FBE523DA96D0}"/>
                </a:ext>
              </a:extLst>
            </p:cNvPr>
            <p:cNvSpPr txBox="1"/>
            <p:nvPr/>
          </p:nvSpPr>
          <p:spPr>
            <a:xfrm>
              <a:off x="6153417" y="2109228"/>
              <a:ext cx="5276583" cy="12695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Cad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iad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na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drochthionchair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nó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na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dochair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d’fhéadfadh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bheith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aige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?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0E20FCC-0650-CB43-823E-E989D56C407D}"/>
              </a:ext>
            </a:extLst>
          </p:cNvPr>
          <p:cNvGrpSpPr/>
          <p:nvPr/>
        </p:nvGrpSpPr>
        <p:grpSpPr>
          <a:xfrm>
            <a:off x="5955321" y="3727937"/>
            <a:ext cx="4570670" cy="2148717"/>
            <a:chOff x="5955321" y="3727937"/>
            <a:chExt cx="4570670" cy="2148717"/>
          </a:xfrm>
        </p:grpSpPr>
        <p:pic>
          <p:nvPicPr>
            <p:cNvPr id="12" name="Picture 11" descr="A group of white rectangular objects&#10;&#10;AI-generated content may be incorrect.">
              <a:extLst>
                <a:ext uri="{FF2B5EF4-FFF2-40B4-BE49-F238E27FC236}">
                  <a16:creationId xmlns:a16="http://schemas.microsoft.com/office/drawing/2014/main" id="{C7216D5C-FE77-7C56-BD4C-2E888532CFA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955321" y="3727937"/>
              <a:ext cx="4570670" cy="2148717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7577EB6-0895-780C-3234-5A421B88CBD9}"/>
                </a:ext>
              </a:extLst>
            </p:cNvPr>
            <p:cNvSpPr txBox="1"/>
            <p:nvPr/>
          </p:nvSpPr>
          <p:spPr>
            <a:xfrm>
              <a:off x="6141385" y="3829743"/>
              <a:ext cx="4384606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Cad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é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mar a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thiocfadh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duine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mothú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b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mar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gheall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chlaontacht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seo</a:t>
              </a:r>
              <a:r>
                <a:rPr lang="en-GB" sz="255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in IS?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3009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30A316-384A-FF6E-DB35-347936255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rry orange and white background&#10;&#10;AI-generated content may be incorrect.">
            <a:extLst>
              <a:ext uri="{FF2B5EF4-FFF2-40B4-BE49-F238E27FC236}">
                <a16:creationId xmlns:a16="http://schemas.microsoft.com/office/drawing/2014/main" id="{10E014B5-6C85-C8D8-0792-E077309630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5" name="Picture 4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7D7B65CE-38E1-3692-F07B-E67DDA5A412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59"/>
            <a:ext cx="12191999" cy="6855479"/>
          </a:xfrm>
          <a:prstGeom prst="rect">
            <a:avLst/>
          </a:prstGeom>
        </p:spPr>
      </p:pic>
      <p:pic>
        <p:nvPicPr>
          <p:cNvPr id="7" name="Picture 6" descr="A yellow line in a black background&#10;&#10;AI-generated content may be incorrect.">
            <a:extLst>
              <a:ext uri="{FF2B5EF4-FFF2-40B4-BE49-F238E27FC236}">
                <a16:creationId xmlns:a16="http://schemas.microsoft.com/office/drawing/2014/main" id="{B99625E5-55D6-C84A-195F-8204791D4A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44557"/>
            <a:ext cx="12194242" cy="138025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A943AD2-B952-76AD-CC68-F6C4959B9C6D}"/>
              </a:ext>
            </a:extLst>
          </p:cNvPr>
          <p:cNvSpPr txBox="1"/>
          <p:nvPr/>
        </p:nvSpPr>
        <p:spPr>
          <a:xfrm>
            <a:off x="-2241" y="798055"/>
            <a:ext cx="121942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Sampla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280334-BE96-6241-1531-02EC8D174C7D}"/>
              </a:ext>
            </a:extLst>
          </p:cNvPr>
          <p:cNvSpPr txBox="1"/>
          <p:nvPr/>
        </p:nvSpPr>
        <p:spPr>
          <a:xfrm>
            <a:off x="2213811" y="1949961"/>
            <a:ext cx="7712241" cy="2049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réimse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sláinte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is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minic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nach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ndéantar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leor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ionadaíochta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shonraí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bhaineann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mná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grúpa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mionlaigh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le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diagnóis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ríomhchuidithe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shampla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fhágann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nach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mbíonn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leor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diagnóis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iomlán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cruinn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thabhairt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dóibh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uaireanta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4642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1" descr="A blue and white object&#10;&#10;AI-generated content may be incorrect.">
            <a:extLst>
              <a:ext uri="{FF2B5EF4-FFF2-40B4-BE49-F238E27FC236}">
                <a16:creationId xmlns:a16="http://schemas.microsoft.com/office/drawing/2014/main" id="{EFDBC93F-D56B-30B5-4B83-7E8EBC1E5A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28" name="Picture 27" descr="A close up of a circuit board&#10;&#10;AI-generated content may be incorrect.">
            <a:extLst>
              <a:ext uri="{FF2B5EF4-FFF2-40B4-BE49-F238E27FC236}">
                <a16:creationId xmlns:a16="http://schemas.microsoft.com/office/drawing/2014/main" id="{804EB4F4-87F1-06D3-5EE8-A6E096F0DC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30" name="Picture 29" descr="A black rectangle with white rectangle in it&#10;&#10;AI-generated content may be incorrect.">
            <a:extLst>
              <a:ext uri="{FF2B5EF4-FFF2-40B4-BE49-F238E27FC236}">
                <a16:creationId xmlns:a16="http://schemas.microsoft.com/office/drawing/2014/main" id="{480FFBAD-7B04-AE06-C8BE-08B1AFB440A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B567AB6A-13CD-9EDF-5603-B04D353709A0}"/>
              </a:ext>
            </a:extLst>
          </p:cNvPr>
          <p:cNvSpPr txBox="1"/>
          <p:nvPr/>
        </p:nvSpPr>
        <p:spPr>
          <a:xfrm>
            <a:off x="2853662" y="3105204"/>
            <a:ext cx="6482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Eiticiúil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412738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A317BE-B2C4-9D01-5BFF-4AFEF1E452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rry orange and white background&#10;&#10;AI-generated content may be incorrect.">
            <a:extLst>
              <a:ext uri="{FF2B5EF4-FFF2-40B4-BE49-F238E27FC236}">
                <a16:creationId xmlns:a16="http://schemas.microsoft.com/office/drawing/2014/main" id="{156303BE-55A5-B478-E18E-8942D7D57D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5" name="Picture 4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AED3AB17-3FB0-4429-7E28-41708978DD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7" name="Picture 6" descr="A yellow line in a black background&#10;&#10;AI-generated content may be incorrect.">
            <a:extLst>
              <a:ext uri="{FF2B5EF4-FFF2-40B4-BE49-F238E27FC236}">
                <a16:creationId xmlns:a16="http://schemas.microsoft.com/office/drawing/2014/main" id="{569024F4-0EA6-E9AB-C82A-CDA1415A9B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91548"/>
            <a:ext cx="12192000" cy="143123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23BA644-EC39-874D-7B57-59D5554D06FD}"/>
              </a:ext>
            </a:extLst>
          </p:cNvPr>
          <p:cNvSpPr txBox="1"/>
          <p:nvPr/>
        </p:nvSpPr>
        <p:spPr>
          <a:xfrm>
            <a:off x="-2241" y="798055"/>
            <a:ext cx="121942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Sampla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66BC36E-A1BE-121B-039D-C91DE9C61B9B}"/>
              </a:ext>
            </a:extLst>
          </p:cNvPr>
          <p:cNvSpPr txBox="1"/>
          <p:nvPr/>
        </p:nvSpPr>
        <p:spPr>
          <a:xfrm>
            <a:off x="2213811" y="1949961"/>
            <a:ext cx="7712241" cy="237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Nuair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úsáidtear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le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scanadh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CVnna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chuíchóiriú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cuardach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iarrthóirí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aimsiú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don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phost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iarrtar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eolas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faightear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réidh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freagraí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- ach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thiocfadh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mbeadh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torthaí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éagothroma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thar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ghrúpaí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éagsúla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Mar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shampla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b’fhéidir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meallfadh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foclaíocht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leith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chur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síos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poist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mó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fir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ná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mná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4566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DF9B21-1342-5EEA-BF4A-176306ADD5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background&#10;&#10;AI-generated content may be incorrect.">
            <a:extLst>
              <a:ext uri="{FF2B5EF4-FFF2-40B4-BE49-F238E27FC236}">
                <a16:creationId xmlns:a16="http://schemas.microsoft.com/office/drawing/2014/main" id="{00344618-9EF4-0818-5119-B9C9F5CA45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461E7B98-ABFA-49A4-E748-A1980D7FC8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7" name="Picture 6" descr="A yellow line in a black background&#10;&#10;AI-generated content may be incorrect.">
            <a:extLst>
              <a:ext uri="{FF2B5EF4-FFF2-40B4-BE49-F238E27FC236}">
                <a16:creationId xmlns:a16="http://schemas.microsoft.com/office/drawing/2014/main" id="{BFA8DE08-8BAE-D6BB-DB11-2B2FF49B48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38538"/>
            <a:ext cx="12192000" cy="155050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2854B59-B6A6-269B-0AA4-69F334D1FED2}"/>
              </a:ext>
            </a:extLst>
          </p:cNvPr>
          <p:cNvSpPr txBox="1"/>
          <p:nvPr/>
        </p:nvSpPr>
        <p:spPr>
          <a:xfrm>
            <a:off x="-2241" y="798055"/>
            <a:ext cx="121942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Sampla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3491CA-C457-869D-A109-5508345A6F3F}"/>
              </a:ext>
            </a:extLst>
          </p:cNvPr>
          <p:cNvSpPr txBox="1"/>
          <p:nvPr/>
        </p:nvSpPr>
        <p:spPr>
          <a:xfrm>
            <a:off x="2213811" y="1949961"/>
            <a:ext cx="7712241" cy="408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Nuair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bhaintear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as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gineadóirí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íomhánna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ealaíne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is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minic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chuireann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steiréitíopaí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seanchaite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dochracha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Mar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shampla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is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minic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léirítear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dlíodóirí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dochtúirí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breithimh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bhfir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gheala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>
              <a:spcBef>
                <a:spcPts val="600"/>
              </a:spcBef>
            </a:pP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Chomh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maith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b’fhéidir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léireodh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dé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íomhánna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ghrúpaí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leith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m.sh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LADTA+)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bhealach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steiréitipiciúla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(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m.sh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fir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aeracha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fhir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fholláine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chaitheann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éide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baininscneacha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mná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aeracha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fáinní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sróine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gruaig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bhearrtha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déghnéasacha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neamh-dhénártha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gruaig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dhaite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308787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10032F-8B18-D99F-7B79-D4FBDC0D1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rry orange and white background&#10;&#10;AI-generated content may be incorrect.">
            <a:extLst>
              <a:ext uri="{FF2B5EF4-FFF2-40B4-BE49-F238E27FC236}">
                <a16:creationId xmlns:a16="http://schemas.microsoft.com/office/drawing/2014/main" id="{FB097779-6813-A2A1-D4D7-1F21629CEC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7EBE85E0-DC41-B98B-6939-B5C1CD9DD7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7" name="Picture 6" descr="A yellow line in a black background&#10;&#10;AI-generated content may be incorrect.">
            <a:extLst>
              <a:ext uri="{FF2B5EF4-FFF2-40B4-BE49-F238E27FC236}">
                <a16:creationId xmlns:a16="http://schemas.microsoft.com/office/drawing/2014/main" id="{C93C8DC8-B0C3-477C-A02F-635237EEE30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65043"/>
            <a:ext cx="12194242" cy="147099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6D525C-5E12-9487-1B56-15B280F17ECA}"/>
              </a:ext>
            </a:extLst>
          </p:cNvPr>
          <p:cNvSpPr txBox="1"/>
          <p:nvPr/>
        </p:nvSpPr>
        <p:spPr>
          <a:xfrm>
            <a:off x="-2241" y="798055"/>
            <a:ext cx="121942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Sampla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4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A1EC642-2B05-F743-06D0-92A002D68EB5}"/>
              </a:ext>
            </a:extLst>
          </p:cNvPr>
          <p:cNvSpPr txBox="1"/>
          <p:nvPr/>
        </p:nvSpPr>
        <p:spPr>
          <a:xfrm>
            <a:off x="2213812" y="1949961"/>
            <a:ext cx="7591926" cy="2702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D’fhéadfadh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uirlisí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póilíneachta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atá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cumhachtaithe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IS le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leith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ceantair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dóchúla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dtarlódh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coireacht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Is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minic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bhíonn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brath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shonraí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ghabhálacha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roimhe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seo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I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measc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stairiúla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seo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b’fhéidir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mbeadh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eachtraí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ndíríodh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dhaoine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dhath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héagothrom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gcúisíodh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thoradh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réamhchlaontacht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5243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9BC2E4-65EE-198C-81BC-9869D31B00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n orange and white background&#10;&#10;AI-generated content may be incorrect.">
            <a:extLst>
              <a:ext uri="{FF2B5EF4-FFF2-40B4-BE49-F238E27FC236}">
                <a16:creationId xmlns:a16="http://schemas.microsoft.com/office/drawing/2014/main" id="{87C0E9A9-14D9-6105-03CB-23CAFFA9F7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E38BCBD1-8123-8F2C-6C51-393E7E0FC7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7" name="Picture 6" descr="A yellow line in a black background&#10;&#10;AI-generated content may be incorrect.">
            <a:extLst>
              <a:ext uri="{FF2B5EF4-FFF2-40B4-BE49-F238E27FC236}">
                <a16:creationId xmlns:a16="http://schemas.microsoft.com/office/drawing/2014/main" id="{0913ECE2-922A-72D4-CE2A-86D2F9F3789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04800"/>
            <a:ext cx="12192000" cy="147099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EDA29B6-847F-B288-E9BB-441A8647F449}"/>
              </a:ext>
            </a:extLst>
          </p:cNvPr>
          <p:cNvSpPr txBox="1"/>
          <p:nvPr/>
        </p:nvSpPr>
        <p:spPr>
          <a:xfrm>
            <a:off x="-2241" y="798055"/>
            <a:ext cx="121942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Sampla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378F01-0891-B6D5-CC7A-2E3872A455C1}"/>
              </a:ext>
            </a:extLst>
          </p:cNvPr>
          <p:cNvSpPr txBox="1"/>
          <p:nvPr/>
        </p:nvSpPr>
        <p:spPr>
          <a:xfrm>
            <a:off x="2213811" y="1949961"/>
            <a:ext cx="7050505" cy="139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Anois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léirítear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dtaighde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nach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mbíonn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teicneolaíocht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aghaidh-aitheanta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chomh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iontaofa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choinne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dhath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mná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neamh-dhénártha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5480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054A43-ADF4-4DC7-785D-084AEB8DCE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rry orange and white background&#10;&#10;AI-generated content may be incorrect.">
            <a:extLst>
              <a:ext uri="{FF2B5EF4-FFF2-40B4-BE49-F238E27FC236}">
                <a16:creationId xmlns:a16="http://schemas.microsoft.com/office/drawing/2014/main" id="{13689846-F9E0-9E5F-B486-83C91F4317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AFF8339C-AD87-14F2-EC11-50B0D34925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7" name="Picture 6" descr="A yellow line in a black background&#10;&#10;AI-generated content may be incorrect.">
            <a:extLst>
              <a:ext uri="{FF2B5EF4-FFF2-40B4-BE49-F238E27FC236}">
                <a16:creationId xmlns:a16="http://schemas.microsoft.com/office/drawing/2014/main" id="{81BB5238-4ED6-6FE1-94A3-70095E7EDD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04800"/>
            <a:ext cx="12192000" cy="14577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1096AD0-B1B3-5D47-F857-CC5F74DA0F44}"/>
              </a:ext>
            </a:extLst>
          </p:cNvPr>
          <p:cNvSpPr txBox="1"/>
          <p:nvPr/>
        </p:nvSpPr>
        <p:spPr>
          <a:xfrm>
            <a:off x="-2241" y="798055"/>
            <a:ext cx="121942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–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Sampla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C63C9FE-BDB5-AAC3-DC23-9543D11E2CBF}"/>
              </a:ext>
            </a:extLst>
          </p:cNvPr>
          <p:cNvSpPr txBox="1"/>
          <p:nvPr/>
        </p:nvSpPr>
        <p:spPr>
          <a:xfrm>
            <a:off x="2213812" y="1949961"/>
            <a:ext cx="7808494" cy="31054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féidir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mbíonn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teicneolaíocht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guth-aitheanta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bhíonn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gcórais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comhrá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éadan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blasanna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cainte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canúintí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leith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  <a:p>
            <a:pPr>
              <a:spcBef>
                <a:spcPts val="600"/>
              </a:spcBef>
            </a:pP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shampla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b’fhéidir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mbeadh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cúntóirí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ag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streachailt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cainteoirí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neamhdhúchais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blasanna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cainte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réigiúnacha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cásanna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fosta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raibh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streachailt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guthanna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atá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géire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análaí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thoradh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air,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thuigeann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úsáideoirí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atá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mná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minice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283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C9D7FF-1888-8DD3-7E26-9696FFC68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rry orange and white background&#10;&#10;AI-generated content may be incorrect.">
            <a:extLst>
              <a:ext uri="{FF2B5EF4-FFF2-40B4-BE49-F238E27FC236}">
                <a16:creationId xmlns:a16="http://schemas.microsoft.com/office/drawing/2014/main" id="{33F0737C-DB2E-EF51-D1F6-98D365B2D2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FF4F3C52-5906-92A5-124C-79CC9DB833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7" name="Picture 6" descr="A yellow line in a black background&#10;&#10;AI-generated content may be incorrect.">
            <a:extLst>
              <a:ext uri="{FF2B5EF4-FFF2-40B4-BE49-F238E27FC236}">
                <a16:creationId xmlns:a16="http://schemas.microsoft.com/office/drawing/2014/main" id="{D516A332-5E1C-7D93-432D-0355EF592B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04800"/>
            <a:ext cx="12194242" cy="148424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6C76609-3FAB-5BD0-DAAE-6C2667E7974F}"/>
              </a:ext>
            </a:extLst>
          </p:cNvPr>
          <p:cNvSpPr txBox="1"/>
          <p:nvPr/>
        </p:nvSpPr>
        <p:spPr>
          <a:xfrm>
            <a:off x="-2241" y="798055"/>
            <a:ext cx="1219424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 –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Sampla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B3FB04-904B-5A66-7759-CD3BFD7EA369}"/>
              </a:ext>
            </a:extLst>
          </p:cNvPr>
          <p:cNvSpPr txBox="1"/>
          <p:nvPr/>
        </p:nvSpPr>
        <p:spPr>
          <a:xfrm>
            <a:off x="2213811" y="1949961"/>
            <a:ext cx="7964905" cy="237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dtaighde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fuarthas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amach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mbíonn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go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fóill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tabhairt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breithiúnais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bhealach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dhaoine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labhraíonn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Béarla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Meiriceánach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Afracach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fiú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amháin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dhéantar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í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ríomhchlárú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hoiliúint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frith-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chiníochais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Dar leis an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mhúnla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bíonn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lucht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labhartha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canúna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sin “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amhrasach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”, “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trodach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”, “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callánach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“</a:t>
            </a:r>
            <a:r>
              <a:rPr lang="en-GB" sz="212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drochbhéasach</a:t>
            </a:r>
            <a:r>
              <a: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”.</a:t>
            </a:r>
          </a:p>
        </p:txBody>
      </p:sp>
    </p:spTree>
    <p:extLst>
      <p:ext uri="{BB962C8B-B14F-4D97-AF65-F5344CB8AC3E}">
        <p14:creationId xmlns:p14="http://schemas.microsoft.com/office/powerpoint/2010/main" val="350311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17CAE2-D827-DA79-02C5-1F0134E61C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orange background&#10;&#10;AI-generated content may be incorrect.">
            <a:extLst>
              <a:ext uri="{FF2B5EF4-FFF2-40B4-BE49-F238E27FC236}">
                <a16:creationId xmlns:a16="http://schemas.microsoft.com/office/drawing/2014/main" id="{EAAC4566-40A2-826C-C4B4-5D2D2A5142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3BEC5E57-D3F2-44C3-95B4-B15919161A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7" name="Picture 6" descr="A yellow line in a black background&#10;&#10;AI-generated content may be incorrect.">
            <a:extLst>
              <a:ext uri="{FF2B5EF4-FFF2-40B4-BE49-F238E27FC236}">
                <a16:creationId xmlns:a16="http://schemas.microsoft.com/office/drawing/2014/main" id="{33379070-5B12-F208-5954-8FC39707FB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18052"/>
            <a:ext cx="12194242" cy="145773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CF1F68E-CEBB-A9D8-A913-F5900EF5CD55}"/>
              </a:ext>
            </a:extLst>
          </p:cNvPr>
          <p:cNvSpPr txBox="1"/>
          <p:nvPr/>
        </p:nvSpPr>
        <p:spPr>
          <a:xfrm>
            <a:off x="2286729" y="608340"/>
            <a:ext cx="7578436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a </a:t>
            </a:r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thiocfadh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IS </a:t>
            </a:r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dul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bhfeidhm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tsochaí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GB" sz="255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B6FA3A-8342-D122-D834-1590B13B155D}"/>
              </a:ext>
            </a:extLst>
          </p:cNvPr>
          <p:cNvSpPr txBox="1"/>
          <p:nvPr/>
        </p:nvSpPr>
        <p:spPr>
          <a:xfrm>
            <a:off x="1644043" y="1775791"/>
            <a:ext cx="8903915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Thig le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IS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neamhionannas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sóisialta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atá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cheana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féin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measa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fríd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mó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tionchair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imirt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phobail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atá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imeallaithe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Thig le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IS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steiréitíopaí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dochracha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neartú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maidir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hinscne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cine,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gnéasacht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srl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Ardaíonn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IS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ceisteanna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maidir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cothroime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cóir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gcinnte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uathoibrithe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a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théann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éadan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gcaighdeán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dlíthiúla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nach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gcloíonn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freagrachtaí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eiticiúla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féidir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mbíonn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tionchair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eacnamaíocha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an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chlaontacht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IS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dhaoine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mar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shampla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deiseanna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fostaíochta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laghdú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neamhionannas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mhéadú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san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áit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oibre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Thiocfadh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 an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chlaontacht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IS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tionchar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imirt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phróiseas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atá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gnólacht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cinnte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dhéantar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dochar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chlú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gnólachta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gheall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chlaontacht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IS,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seans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gcaillfeadh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muinín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gcustaiméirí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mbeadh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lú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brabúsachta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thoradh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réimse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sláinte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thiocfadh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IS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sláinte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ghrúpaí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éagsúla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measa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dtaca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leo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siúd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mhothaíonn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ndíríonn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orthu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bhealach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éagothrom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nach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ndéanann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ionadaíocht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cheart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dóibh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b’fhéidir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mothódh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siad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imníoch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faoi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strus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rud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théann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bhfeidhm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4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meabhairshláinte</a:t>
            </a:r>
            <a:r>
              <a:rPr lang="en-GB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2403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F4132D-94EC-C1A5-205B-A9510F20F3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orange background&#10;&#10;AI-generated content may be incorrect.">
            <a:extLst>
              <a:ext uri="{FF2B5EF4-FFF2-40B4-BE49-F238E27FC236}">
                <a16:creationId xmlns:a16="http://schemas.microsoft.com/office/drawing/2014/main" id="{A25612C0-05A6-A0CF-2869-E5C99DA252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153C6F87-D1C4-3EA1-E9C9-B001F59121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pic>
        <p:nvPicPr>
          <p:cNvPr id="7" name="Picture 6" descr="A yellow line in a black background&#10;&#10;AI-generated content may be incorrect.">
            <a:extLst>
              <a:ext uri="{FF2B5EF4-FFF2-40B4-BE49-F238E27FC236}">
                <a16:creationId xmlns:a16="http://schemas.microsoft.com/office/drawing/2014/main" id="{04B6FD97-22C6-860D-97BA-02CBE721B9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344556"/>
            <a:ext cx="12192001" cy="143123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3DF40BC-2895-4BA9-FE32-5BCD60CBB3E6}"/>
              </a:ext>
            </a:extLst>
          </p:cNvPr>
          <p:cNvSpPr txBox="1"/>
          <p:nvPr/>
        </p:nvSpPr>
        <p:spPr>
          <a:xfrm>
            <a:off x="2197354" y="621592"/>
            <a:ext cx="7869210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is </a:t>
            </a:r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féidir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húsáideoirí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b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cur in </a:t>
            </a:r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éadan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5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claontachta</a:t>
            </a:r>
            <a:r>
              <a:rPr lang="en-GB" sz="255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GB" sz="255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942834F-DBAB-9615-656D-DD051FF56E01}"/>
              </a:ext>
            </a:extLst>
          </p:cNvPr>
          <p:cNvSpPr txBox="1"/>
          <p:nvPr/>
        </p:nvSpPr>
        <p:spPr>
          <a:xfrm>
            <a:off x="2197354" y="1979277"/>
            <a:ext cx="7869210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Aiseolas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thabhairt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torthaí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thuairisciú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ardáin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féidir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Smaoineamh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criticiúil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ábhar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atá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ginte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IS –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cheist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ort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an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toradh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léiríonn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múnlaithe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an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chlaontacht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Labhair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aithne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agat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orthu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dochair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d’fhéadfadh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bheith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gheall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ábhair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ginte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IS, an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tionchar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dhaoine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taithí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acu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ceisteanna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seo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áireamh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féidir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Roghnaíonn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éagsúla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uirlis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fianaise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láidir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chlaontacht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cur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aici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Déan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tuilleadh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taighde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oiliúint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ort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chlaontacht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ginearálta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dóigh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gcuirtear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cinn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ndéantar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neartú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tsochaí</a:t>
            </a:r>
            <a:r>
              <a:rPr lang="en-GB" sz="1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0469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676759-A46B-D3BB-1ABA-F6777AAD8A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background with white lines&#10;&#10;AI-generated content may be incorrect.">
            <a:extLst>
              <a:ext uri="{FF2B5EF4-FFF2-40B4-BE49-F238E27FC236}">
                <a16:creationId xmlns:a16="http://schemas.microsoft.com/office/drawing/2014/main" id="{F28F6DF3-1B78-00DD-7524-9D32B6EE23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 descr="A computer graphics with green and orange lines&#10;&#10;AI-generated content may be incorrect.">
            <a:extLst>
              <a:ext uri="{FF2B5EF4-FFF2-40B4-BE49-F238E27FC236}">
                <a16:creationId xmlns:a16="http://schemas.microsoft.com/office/drawing/2014/main" id="{C6A3CD44-66BD-1F36-F8EB-CA3DD15DE0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30" name="Picture 29" descr="A black rectangle with white rectangle in it&#10;&#10;AI-generated content may be incorrect.">
            <a:extLst>
              <a:ext uri="{FF2B5EF4-FFF2-40B4-BE49-F238E27FC236}">
                <a16:creationId xmlns:a16="http://schemas.microsoft.com/office/drawing/2014/main" id="{64945A8D-3A58-E587-1112-3F915CBE7D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67848" y="1900719"/>
            <a:ext cx="7828908" cy="307197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17BFE7C-37CE-8DD1-A585-F97CD196A83D}"/>
              </a:ext>
            </a:extLst>
          </p:cNvPr>
          <p:cNvSpPr txBox="1"/>
          <p:nvPr/>
        </p:nvSpPr>
        <p:spPr>
          <a:xfrm>
            <a:off x="2853662" y="3105204"/>
            <a:ext cx="6482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36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Forógra</a:t>
            </a:r>
            <a:r>
              <a:rPr lang="en-GB" sz="36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</a:t>
            </a:r>
            <a:endParaRPr lang="en-GB" sz="36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308585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B39481-CFFD-1301-9BF9-836B38BC46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and white background&#10;&#10;AI-generated content may be incorrect.">
            <a:extLst>
              <a:ext uri="{FF2B5EF4-FFF2-40B4-BE49-F238E27FC236}">
                <a16:creationId xmlns:a16="http://schemas.microsoft.com/office/drawing/2014/main" id="{FBC5963D-48B2-ED5D-E77B-D28F674A76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1100F474-29E8-2E42-3A1A-FE8F74140B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260"/>
            <a:ext cx="12192001" cy="68554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5EFA55F-98FB-B78E-659C-2771DD6E4E95}"/>
              </a:ext>
            </a:extLst>
          </p:cNvPr>
          <p:cNvSpPr txBox="1"/>
          <p:nvPr/>
        </p:nvSpPr>
        <p:spPr>
          <a:xfrm>
            <a:off x="3238663" y="2521059"/>
            <a:ext cx="57146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Cé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acu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chóir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mbeadh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ceart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acu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ionchur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thabhairt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don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teicneolaíocht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GB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28965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EE0CA0-D9B2-1D62-664C-BF8483A10F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object&#10;&#10;AI-generated content may be incorrect.">
            <a:extLst>
              <a:ext uri="{FF2B5EF4-FFF2-40B4-BE49-F238E27FC236}">
                <a16:creationId xmlns:a16="http://schemas.microsoft.com/office/drawing/2014/main" id="{89133BFA-DFA1-A513-AEB9-8C08AF3F6A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5" name="Picture 4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240B5A0B-3419-6637-D774-D4679B8D1E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D4CEB7D-1935-D6C1-227F-01387E7F8313}"/>
              </a:ext>
            </a:extLst>
          </p:cNvPr>
          <p:cNvSpPr txBox="1"/>
          <p:nvPr/>
        </p:nvSpPr>
        <p:spPr>
          <a:xfrm>
            <a:off x="2622014" y="2951944"/>
            <a:ext cx="69185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fadhbanna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maidir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</a:p>
          <a:p>
            <a:pPr algn="ctr"/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IS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atá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eolas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agat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en-GB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438696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90D135-C8BB-B18F-1021-B6F0DB918A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een and white blurry background&#10;&#10;AI-generated content may be incorrect.">
            <a:extLst>
              <a:ext uri="{FF2B5EF4-FFF2-40B4-BE49-F238E27FC236}">
                <a16:creationId xmlns:a16="http://schemas.microsoft.com/office/drawing/2014/main" id="{5A8DC8A2-6F3A-56E1-1E51-4E73CDA335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24" name="Picture 23" descr="A yellow rectangle on a black background&#10;&#10;AI-generated content may be incorrect.">
            <a:extLst>
              <a:ext uri="{FF2B5EF4-FFF2-40B4-BE49-F238E27FC236}">
                <a16:creationId xmlns:a16="http://schemas.microsoft.com/office/drawing/2014/main" id="{EC3B1326-B8C0-0B93-509C-68E0BF7CC4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0985" y="398585"/>
            <a:ext cx="5814612" cy="936100"/>
          </a:xfrm>
          <a:prstGeom prst="rect">
            <a:avLst/>
          </a:prstGeom>
        </p:spPr>
      </p:pic>
      <p:grpSp>
        <p:nvGrpSpPr>
          <p:cNvPr id="25" name="Group 24">
            <a:extLst>
              <a:ext uri="{FF2B5EF4-FFF2-40B4-BE49-F238E27FC236}">
                <a16:creationId xmlns:a16="http://schemas.microsoft.com/office/drawing/2014/main" id="{2691835F-06C9-B766-5F7E-EC292F993A27}"/>
              </a:ext>
            </a:extLst>
          </p:cNvPr>
          <p:cNvGrpSpPr/>
          <p:nvPr/>
        </p:nvGrpSpPr>
        <p:grpSpPr>
          <a:xfrm>
            <a:off x="1277815" y="1535722"/>
            <a:ext cx="5087783" cy="2567355"/>
            <a:chOff x="1277815" y="1535722"/>
            <a:chExt cx="5087783" cy="2567355"/>
          </a:xfrm>
        </p:grpSpPr>
        <p:pic>
          <p:nvPicPr>
            <p:cNvPr id="10" name="Picture 9" descr="A group of pink rectangles&#10;&#10;AI-generated content may be incorrect.">
              <a:extLst>
                <a:ext uri="{FF2B5EF4-FFF2-40B4-BE49-F238E27FC236}">
                  <a16:creationId xmlns:a16="http://schemas.microsoft.com/office/drawing/2014/main" id="{D4FAA0B4-0EB8-76E5-081F-5D49854B30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77815" y="1535722"/>
              <a:ext cx="5087783" cy="256735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2816C4E-4B28-2B75-006C-33897234AEC2}"/>
                </a:ext>
              </a:extLst>
            </p:cNvPr>
            <p:cNvSpPr txBox="1"/>
            <p:nvPr/>
          </p:nvSpPr>
          <p:spPr>
            <a:xfrm>
              <a:off x="1520509" y="1740620"/>
              <a:ext cx="4619091" cy="20497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chuid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dearcthaí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b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mothúchán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mianta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chur in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iúl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maidir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achan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cheist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théann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bhfeidhm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air,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go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ndéantar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chuid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barúlacha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chur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san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áireamh</a:t>
              </a:r>
              <a:endPara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D0C9B8B8-5087-105B-81D7-5C517ED9B347}"/>
              </a:ext>
            </a:extLst>
          </p:cNvPr>
          <p:cNvGrpSpPr/>
          <p:nvPr/>
        </p:nvGrpSpPr>
        <p:grpSpPr>
          <a:xfrm>
            <a:off x="1746506" y="4304114"/>
            <a:ext cx="4619091" cy="2049792"/>
            <a:chOff x="1746506" y="4304114"/>
            <a:chExt cx="4619091" cy="2049792"/>
          </a:xfrm>
        </p:grpSpPr>
        <p:pic>
          <p:nvPicPr>
            <p:cNvPr id="15" name="Picture 14" descr="A group of pink rectangles&#10;&#10;AI-generated content may be incorrect.">
              <a:extLst>
                <a:ext uri="{FF2B5EF4-FFF2-40B4-BE49-F238E27FC236}">
                  <a16:creationId xmlns:a16="http://schemas.microsoft.com/office/drawing/2014/main" id="{D3D50908-D5D1-C01C-88AB-BA5E57C12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46506" y="4304114"/>
              <a:ext cx="4619091" cy="2049792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3B7FC2DC-C0B4-233D-A8A4-6A0897D2D365}"/>
                </a:ext>
              </a:extLst>
            </p:cNvPr>
            <p:cNvSpPr txBox="1"/>
            <p:nvPr/>
          </p:nvSpPr>
          <p:spPr>
            <a:xfrm>
              <a:off x="2008595" y="4642281"/>
              <a:ext cx="4077131" cy="13973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bheith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cosanta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rioscaí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don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cheart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atá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aige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dtaca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beatha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maireachtáil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forbairt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320677F-3367-6D4B-E671-5CC6ED8D919A}"/>
              </a:ext>
            </a:extLst>
          </p:cNvPr>
          <p:cNvGrpSpPr/>
          <p:nvPr/>
        </p:nvGrpSpPr>
        <p:grpSpPr>
          <a:xfrm>
            <a:off x="6576646" y="515815"/>
            <a:ext cx="4619091" cy="2479554"/>
            <a:chOff x="6576646" y="515815"/>
            <a:chExt cx="4619091" cy="2479554"/>
          </a:xfrm>
        </p:grpSpPr>
        <p:pic>
          <p:nvPicPr>
            <p:cNvPr id="12" name="Picture 11" descr="A group of pink rectangles&#10;&#10;AI-generated content may be incorrect.">
              <a:extLst>
                <a:ext uri="{FF2B5EF4-FFF2-40B4-BE49-F238E27FC236}">
                  <a16:creationId xmlns:a16="http://schemas.microsoft.com/office/drawing/2014/main" id="{7D4665E6-8519-A643-A520-EACE6054923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576646" y="515815"/>
              <a:ext cx="4619091" cy="2479554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D6A0C455-3602-E2E5-64C4-B36866670791}"/>
                </a:ext>
              </a:extLst>
            </p:cNvPr>
            <p:cNvSpPr txBox="1"/>
            <p:nvPr/>
          </p:nvSpPr>
          <p:spPr>
            <a:xfrm>
              <a:off x="6796353" y="927663"/>
              <a:ext cx="3968629" cy="1723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>
                <a:spcBef>
                  <a:spcPts val="600"/>
                </a:spcBef>
                <a:buFont typeface="Arial" panose="020B0604020202020204" pitchFamily="34" charset="0"/>
                <a:buChar char="•"/>
              </a:pP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Scíth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ligint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súgradh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bheith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páirteach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b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réimse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leathan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gníomhaíochtaí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cultúrtha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ealaíonta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3C5DB4D8-3367-966B-84CF-5074D9C47333}"/>
              </a:ext>
            </a:extLst>
          </p:cNvPr>
          <p:cNvGrpSpPr/>
          <p:nvPr/>
        </p:nvGrpSpPr>
        <p:grpSpPr>
          <a:xfrm>
            <a:off x="6576646" y="3176953"/>
            <a:ext cx="4747846" cy="3282461"/>
            <a:chOff x="6576646" y="3176953"/>
            <a:chExt cx="4747846" cy="3282461"/>
          </a:xfrm>
        </p:grpSpPr>
        <p:pic>
          <p:nvPicPr>
            <p:cNvPr id="14" name="Picture 13" descr="A group of pink rectangles&#10;&#10;AI-generated content may be incorrect.">
              <a:extLst>
                <a:ext uri="{FF2B5EF4-FFF2-40B4-BE49-F238E27FC236}">
                  <a16:creationId xmlns:a16="http://schemas.microsoft.com/office/drawing/2014/main" id="{1BDE1CFA-204E-1221-E818-516690285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576646" y="3176953"/>
              <a:ext cx="4747846" cy="3282461"/>
            </a:xfrm>
            <a:prstGeom prst="rect">
              <a:avLst/>
            </a:prstGeom>
          </p:spPr>
        </p:pic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D9292C81-2613-2CC8-D9C1-A6B85CCC0A48}"/>
                </a:ext>
              </a:extLst>
            </p:cNvPr>
            <p:cNvGrpSpPr/>
            <p:nvPr/>
          </p:nvGrpSpPr>
          <p:grpSpPr>
            <a:xfrm>
              <a:off x="6930772" y="3464169"/>
              <a:ext cx="4077131" cy="2649952"/>
              <a:chOff x="6930772" y="3464169"/>
              <a:chExt cx="4077131" cy="2649952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3200928A-7C5F-3CC6-5173-DB72A053C811}"/>
                  </a:ext>
                </a:extLst>
              </p:cNvPr>
              <p:cNvSpPr txBox="1"/>
              <p:nvPr/>
            </p:nvSpPr>
            <p:spPr>
              <a:xfrm>
                <a:off x="6930772" y="3464169"/>
                <a:ext cx="4077131" cy="17235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en-GB" sz="212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Ba </a:t>
                </a:r>
                <a:r>
                  <a:rPr lang="en-GB" sz="2120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chóir</a:t>
                </a:r>
                <a:r>
                  <a:rPr lang="en-GB" sz="212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go </a:t>
                </a:r>
                <a:r>
                  <a:rPr lang="en-GB" sz="2120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dtugtar</a:t>
                </a:r>
                <a:r>
                  <a:rPr lang="en-GB" sz="212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GB" sz="2120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tús</a:t>
                </a:r>
                <a:r>
                  <a:rPr lang="en-GB" sz="212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GB" sz="2120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áite</a:t>
                </a:r>
                <a:r>
                  <a:rPr lang="en-GB" sz="212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do </a:t>
                </a:r>
                <a:r>
                  <a:rPr lang="en-GB" sz="2120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chearta</a:t>
                </a:r>
                <a:r>
                  <a:rPr lang="en-GB" sz="212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an </a:t>
                </a:r>
                <a:r>
                  <a:rPr lang="en-GB" sz="2120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pháiste</a:t>
                </a:r>
                <a:r>
                  <a:rPr lang="en-GB" sz="212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in </a:t>
                </a:r>
                <a:r>
                  <a:rPr lang="en-GB" sz="2120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achan</a:t>
                </a:r>
                <a:r>
                  <a:rPr lang="en-GB" sz="212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GB" sz="2120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chinneadh</a:t>
                </a:r>
                <a:r>
                  <a:rPr lang="en-GB" sz="212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GB" sz="2120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agus</a:t>
                </a:r>
                <a:r>
                  <a:rPr lang="en-GB" sz="212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GB" sz="2120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gníomh</a:t>
                </a:r>
                <a:r>
                  <a:rPr lang="en-GB" sz="212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a </a:t>
                </a:r>
                <a:r>
                  <a:rPr lang="en-GB" sz="2120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dhéantar</a:t>
                </a:r>
                <a:r>
                  <a:rPr lang="en-GB" sz="212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a </a:t>
                </a:r>
                <a:r>
                  <a:rPr lang="en-GB" sz="2120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bhaineann</a:t>
                </a:r>
                <a:r>
                  <a:rPr lang="en-GB" sz="2120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leis.</a:t>
                </a:r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882A9FA9-6D1D-E706-C58B-5997653B3886}"/>
                  </a:ext>
                </a:extLst>
              </p:cNvPr>
              <p:cNvSpPr txBox="1"/>
              <p:nvPr/>
            </p:nvSpPr>
            <p:spPr>
              <a:xfrm>
                <a:off x="6930772" y="5369302"/>
                <a:ext cx="4077131" cy="7448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en-GB" sz="2120" b="1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Bíonn</a:t>
                </a:r>
                <a:r>
                  <a:rPr lang="en-GB" sz="2120" b="1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GB" sz="2120" b="1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cearta</a:t>
                </a:r>
                <a:r>
                  <a:rPr lang="en-GB" sz="2120" b="1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GB" sz="2120" b="1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na</a:t>
                </a:r>
                <a:r>
                  <a:rPr lang="en-GB" sz="2120" b="1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GB" sz="2120" b="1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bpáistí</a:t>
                </a:r>
                <a:r>
                  <a:rPr lang="en-GB" sz="2120" b="1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GB" sz="2120" b="1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i</a:t>
                </a:r>
                <a:r>
                  <a:rPr lang="en-GB" sz="2120" b="1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GB" sz="2120" b="1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bhfeidhm</a:t>
                </a:r>
                <a:r>
                  <a:rPr lang="en-GB" sz="2120" b="1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GB" sz="2120" b="1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sa</a:t>
                </a:r>
                <a:r>
                  <a:rPr lang="en-GB" sz="2120" b="1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  <a:r>
                  <a:rPr lang="en-GB" sz="2120" b="1" dirty="0" err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domhan</a:t>
                </a:r>
                <a:r>
                  <a:rPr lang="en-GB" sz="2120" b="1" dirty="0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rPr>
                  <a:t> </a:t>
                </a:r>
              </a:p>
            </p:txBody>
          </p:sp>
        </p:grp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0253CF77-9C93-EA9B-6124-5E7D768277E2}"/>
              </a:ext>
            </a:extLst>
          </p:cNvPr>
          <p:cNvSpPr txBox="1"/>
          <p:nvPr/>
        </p:nvSpPr>
        <p:spPr>
          <a:xfrm>
            <a:off x="1189099" y="629063"/>
            <a:ext cx="4520630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cheart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gach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páiste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55684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9DC4F6-24A0-1376-4947-E1F26D94C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 descr="A green and white square&#10;&#10;AI-generated content may be incorrect.">
            <a:extLst>
              <a:ext uri="{FF2B5EF4-FFF2-40B4-BE49-F238E27FC236}">
                <a16:creationId xmlns:a16="http://schemas.microsoft.com/office/drawing/2014/main" id="{11C458BF-70EB-02CF-703F-D9D4A0CBF0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22" name="Picture 21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F8DAE503-6C6D-80B3-9AD2-105C1D98E1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3" name="Picture 2" descr="A yellow line on a black background&#10;&#10;AI-generated content may be incorrect.">
            <a:extLst>
              <a:ext uri="{FF2B5EF4-FFF2-40B4-BE49-F238E27FC236}">
                <a16:creationId xmlns:a16="http://schemas.microsoft.com/office/drawing/2014/main" id="{CA009EEA-4CF6-5C53-2106-A37A561BE0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9262" y="562708"/>
            <a:ext cx="9085384" cy="10418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5D78028-6DEB-9B7C-02E3-B65A3276D39A}"/>
              </a:ext>
            </a:extLst>
          </p:cNvPr>
          <p:cNvSpPr txBox="1"/>
          <p:nvPr/>
        </p:nvSpPr>
        <p:spPr>
          <a:xfrm>
            <a:off x="1259436" y="798131"/>
            <a:ext cx="7655963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Cén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chuma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chóir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bheith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todhchaí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1634FE-F532-8310-DF0A-868BC71FCB04}"/>
              </a:ext>
            </a:extLst>
          </p:cNvPr>
          <p:cNvSpPr txBox="1"/>
          <p:nvPr/>
        </p:nvSpPr>
        <p:spPr>
          <a:xfrm>
            <a:off x="2001219" y="1605818"/>
            <a:ext cx="7759229" cy="2208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eispéiris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ndaoine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óga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den IS,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gcuid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machnamh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uirthi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is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féidir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tuismitheoirí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cúramóirí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scoileanna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rialtas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tacú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óga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55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maidir</a:t>
            </a:r>
            <a:r>
              <a: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IS?</a:t>
            </a:r>
          </a:p>
        </p:txBody>
      </p:sp>
    </p:spTree>
    <p:extLst>
      <p:ext uri="{BB962C8B-B14F-4D97-AF65-F5344CB8AC3E}">
        <p14:creationId xmlns:p14="http://schemas.microsoft.com/office/powerpoint/2010/main" val="333466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2D327-F97F-0226-3C3C-DF1756F8C5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green background with a curved edge&#10;&#10;AI-generated content may be incorrect.">
            <a:extLst>
              <a:ext uri="{FF2B5EF4-FFF2-40B4-BE49-F238E27FC236}">
                <a16:creationId xmlns:a16="http://schemas.microsoft.com/office/drawing/2014/main" id="{452F3DAE-775E-BD46-2A97-E5C8DF880E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grpSp>
        <p:nvGrpSpPr>
          <p:cNvPr id="56" name="Group 55">
            <a:extLst>
              <a:ext uri="{FF2B5EF4-FFF2-40B4-BE49-F238E27FC236}">
                <a16:creationId xmlns:a16="http://schemas.microsoft.com/office/drawing/2014/main" id="{08CE47ED-223F-564B-35FB-FBCFAF7845DB}"/>
              </a:ext>
            </a:extLst>
          </p:cNvPr>
          <p:cNvGrpSpPr/>
          <p:nvPr/>
        </p:nvGrpSpPr>
        <p:grpSpPr>
          <a:xfrm>
            <a:off x="482618" y="1578385"/>
            <a:ext cx="2597857" cy="1760814"/>
            <a:chOff x="482618" y="1578385"/>
            <a:chExt cx="2597857" cy="1760814"/>
          </a:xfrm>
        </p:grpSpPr>
        <p:pic>
          <p:nvPicPr>
            <p:cNvPr id="45" name="Picture 44" descr="A group of white rectangular bubbles&#10;&#10;AI-generated content may be incorrect.">
              <a:extLst>
                <a:ext uri="{FF2B5EF4-FFF2-40B4-BE49-F238E27FC236}">
                  <a16:creationId xmlns:a16="http://schemas.microsoft.com/office/drawing/2014/main" id="{992D4BBA-11B7-0E6A-ACC9-B8BD8857D13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2618" y="1578385"/>
              <a:ext cx="2593707" cy="1760814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265FB5A-D206-4716-A749-917CA23E1760}"/>
                </a:ext>
              </a:extLst>
            </p:cNvPr>
            <p:cNvSpPr txBox="1"/>
            <p:nvPr/>
          </p:nvSpPr>
          <p:spPr>
            <a:xfrm>
              <a:off x="487103" y="1792880"/>
              <a:ext cx="2593372" cy="1071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dóigh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b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n-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úsáideann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daoine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óga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27385D1F-D9B2-D39E-B1EF-7C8DC4757D3D}"/>
              </a:ext>
            </a:extLst>
          </p:cNvPr>
          <p:cNvGrpSpPr/>
          <p:nvPr/>
        </p:nvGrpSpPr>
        <p:grpSpPr>
          <a:xfrm>
            <a:off x="3231952" y="1438224"/>
            <a:ext cx="2593708" cy="1818782"/>
            <a:chOff x="3231952" y="1438224"/>
            <a:chExt cx="2593708" cy="1818782"/>
          </a:xfrm>
        </p:grpSpPr>
        <p:pic>
          <p:nvPicPr>
            <p:cNvPr id="48" name="Picture 47" descr="A group of white rectangular bubbles&#10;&#10;AI-generated content may be incorrect.">
              <a:extLst>
                <a:ext uri="{FF2B5EF4-FFF2-40B4-BE49-F238E27FC236}">
                  <a16:creationId xmlns:a16="http://schemas.microsoft.com/office/drawing/2014/main" id="{E78E15A2-2A2E-AD42-9E39-FD43EF7BD6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231952" y="1438224"/>
              <a:ext cx="2593708" cy="181878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12B33420-7B9A-0A9E-4D2E-EFA65ABC9953}"/>
                </a:ext>
              </a:extLst>
            </p:cNvPr>
            <p:cNvSpPr txBox="1"/>
            <p:nvPr/>
          </p:nvSpPr>
          <p:spPr>
            <a:xfrm>
              <a:off x="3356815" y="1649437"/>
              <a:ext cx="2274874" cy="1071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Buarthaí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atá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ag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daoine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óga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maidir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IS</a:t>
              </a: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F8FC690E-A386-AE99-48F3-07F036523375}"/>
              </a:ext>
            </a:extLst>
          </p:cNvPr>
          <p:cNvGrpSpPr/>
          <p:nvPr/>
        </p:nvGrpSpPr>
        <p:grpSpPr>
          <a:xfrm>
            <a:off x="5977136" y="929030"/>
            <a:ext cx="2665343" cy="1526093"/>
            <a:chOff x="5977136" y="929030"/>
            <a:chExt cx="2665343" cy="1526093"/>
          </a:xfrm>
        </p:grpSpPr>
        <p:pic>
          <p:nvPicPr>
            <p:cNvPr id="53" name="Picture 52" descr="A group of white rectangular bubbles&#10;&#10;AI-generated content may be incorrect.">
              <a:extLst>
                <a:ext uri="{FF2B5EF4-FFF2-40B4-BE49-F238E27FC236}">
                  <a16:creationId xmlns:a16="http://schemas.microsoft.com/office/drawing/2014/main" id="{8B0DE612-D487-90AB-7A17-8E98EBCEC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977136" y="929030"/>
              <a:ext cx="2665343" cy="1526093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7BB6BF1-D817-B8A9-C460-A69C4330F70C}"/>
                </a:ext>
              </a:extLst>
            </p:cNvPr>
            <p:cNvSpPr txBox="1"/>
            <p:nvPr/>
          </p:nvSpPr>
          <p:spPr>
            <a:xfrm>
              <a:off x="6049107" y="1217922"/>
              <a:ext cx="2593372" cy="74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Forbairt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 </a:t>
              </a:r>
              <a:b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atá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de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dhíth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</a:p>
          </p:txBody>
        </p: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C591B1E0-8DDA-08C6-1121-6708E1EEC9CB}"/>
              </a:ext>
            </a:extLst>
          </p:cNvPr>
          <p:cNvGrpSpPr/>
          <p:nvPr/>
        </p:nvGrpSpPr>
        <p:grpSpPr>
          <a:xfrm>
            <a:off x="8808090" y="1449878"/>
            <a:ext cx="2066751" cy="1757456"/>
            <a:chOff x="8808090" y="1449878"/>
            <a:chExt cx="2066751" cy="1757456"/>
          </a:xfrm>
        </p:grpSpPr>
        <p:pic>
          <p:nvPicPr>
            <p:cNvPr id="52" name="Picture 51" descr="A group of white rectangular bubbles&#10;&#10;AI-generated content may be incorrect.">
              <a:extLst>
                <a:ext uri="{FF2B5EF4-FFF2-40B4-BE49-F238E27FC236}">
                  <a16:creationId xmlns:a16="http://schemas.microsoft.com/office/drawing/2014/main" id="{604B4DF9-48E7-442D-7C83-1CC9F3E2058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808090" y="1449878"/>
              <a:ext cx="2066751" cy="1757456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EBF5ABD-F472-1689-6A0A-CD92F285065C}"/>
                </a:ext>
              </a:extLst>
            </p:cNvPr>
            <p:cNvSpPr txBox="1"/>
            <p:nvPr/>
          </p:nvSpPr>
          <p:spPr>
            <a:xfrm>
              <a:off x="8809734" y="1650885"/>
              <a:ext cx="2065107" cy="1071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Oideachas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b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atá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b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de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dhíth</a:t>
              </a:r>
              <a:endPara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E6EC3EDA-A727-DA3D-96C3-5476302862AF}"/>
              </a:ext>
            </a:extLst>
          </p:cNvPr>
          <p:cNvGrpSpPr/>
          <p:nvPr/>
        </p:nvGrpSpPr>
        <p:grpSpPr>
          <a:xfrm>
            <a:off x="5957234" y="2483588"/>
            <a:ext cx="2753036" cy="1818783"/>
            <a:chOff x="5957234" y="2483588"/>
            <a:chExt cx="2753036" cy="1818783"/>
          </a:xfrm>
        </p:grpSpPr>
        <p:pic>
          <p:nvPicPr>
            <p:cNvPr id="55" name="Picture 54" descr="A group of white rectangular bubbles&#10;&#10;AI-generated content may be incorrect.">
              <a:extLst>
                <a:ext uri="{FF2B5EF4-FFF2-40B4-BE49-F238E27FC236}">
                  <a16:creationId xmlns:a16="http://schemas.microsoft.com/office/drawing/2014/main" id="{5B56A7EF-BCE4-3133-CA3F-39C78F0548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957234" y="2483588"/>
              <a:ext cx="2753036" cy="1818783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BA02D72-C60D-19A6-8C00-314838D2DEBE}"/>
                </a:ext>
              </a:extLst>
            </p:cNvPr>
            <p:cNvSpPr txBox="1"/>
            <p:nvPr/>
          </p:nvSpPr>
          <p:spPr>
            <a:xfrm>
              <a:off x="6162341" y="2709123"/>
              <a:ext cx="2366903" cy="1071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Cé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acu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rud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chóir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 a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úsáid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fána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choinne</a:t>
              </a:r>
              <a:endPara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A8ED5C34-7FEC-18B2-EA24-B7A35BDDB83B}"/>
              </a:ext>
            </a:extLst>
          </p:cNvPr>
          <p:cNvGrpSpPr/>
          <p:nvPr/>
        </p:nvGrpSpPr>
        <p:grpSpPr>
          <a:xfrm>
            <a:off x="8808091" y="3242795"/>
            <a:ext cx="3035567" cy="1393158"/>
            <a:chOff x="8808091" y="3242795"/>
            <a:chExt cx="3035567" cy="1393158"/>
          </a:xfrm>
        </p:grpSpPr>
        <p:pic>
          <p:nvPicPr>
            <p:cNvPr id="51" name="Picture 50" descr="A group of white rectangular bubbles&#10;&#10;AI-generated content may be incorrect.">
              <a:extLst>
                <a:ext uri="{FF2B5EF4-FFF2-40B4-BE49-F238E27FC236}">
                  <a16:creationId xmlns:a16="http://schemas.microsoft.com/office/drawing/2014/main" id="{E6E152AA-4D82-E96B-0002-CCD9300CEAD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808091" y="3242795"/>
              <a:ext cx="3035567" cy="1393158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B01BE56-C534-0D91-23B8-482F123C31B6}"/>
                </a:ext>
              </a:extLst>
            </p:cNvPr>
            <p:cNvSpPr txBox="1"/>
            <p:nvPr/>
          </p:nvSpPr>
          <p:spPr>
            <a:xfrm>
              <a:off x="9020903" y="3416591"/>
              <a:ext cx="2593372" cy="74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Príobháideachas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socruithe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</a:t>
              </a: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20EFB695-5DBC-2D6A-C9B5-42153868D7FE}"/>
              </a:ext>
            </a:extLst>
          </p:cNvPr>
          <p:cNvGrpSpPr/>
          <p:nvPr/>
        </p:nvGrpSpPr>
        <p:grpSpPr>
          <a:xfrm>
            <a:off x="8710270" y="4706471"/>
            <a:ext cx="2706283" cy="1775012"/>
            <a:chOff x="8710270" y="4706471"/>
            <a:chExt cx="2706283" cy="1775012"/>
          </a:xfrm>
        </p:grpSpPr>
        <p:pic>
          <p:nvPicPr>
            <p:cNvPr id="50" name="Picture 49" descr="A group of white rectangular bubbles&#10;&#10;AI-generated content may be incorrect.">
              <a:extLst>
                <a:ext uri="{FF2B5EF4-FFF2-40B4-BE49-F238E27FC236}">
                  <a16:creationId xmlns:a16="http://schemas.microsoft.com/office/drawing/2014/main" id="{869E82FC-86C9-21D8-BAEF-85F88BBD31A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710270" y="4706471"/>
              <a:ext cx="2706283" cy="1775012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C1918EF-3D82-BEAD-B684-04E278505898}"/>
                </a:ext>
              </a:extLst>
            </p:cNvPr>
            <p:cNvSpPr txBox="1"/>
            <p:nvPr/>
          </p:nvSpPr>
          <p:spPr>
            <a:xfrm>
              <a:off x="8895418" y="4918067"/>
              <a:ext cx="2337804" cy="1071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Éilimh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do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thionscal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na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teicneolaíochta</a:t>
              </a:r>
              <a:endPara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1F0CE9C8-90A4-3864-CB5C-09EFE1086DD8}"/>
              </a:ext>
            </a:extLst>
          </p:cNvPr>
          <p:cNvGrpSpPr/>
          <p:nvPr/>
        </p:nvGrpSpPr>
        <p:grpSpPr>
          <a:xfrm>
            <a:off x="2790092" y="3242795"/>
            <a:ext cx="3035567" cy="1760814"/>
            <a:chOff x="2790092" y="3242795"/>
            <a:chExt cx="3035567" cy="1760814"/>
          </a:xfrm>
        </p:grpSpPr>
        <p:pic>
          <p:nvPicPr>
            <p:cNvPr id="43" name="Picture 42" descr="A group of white rectangular bubbles&#10;&#10;AI-generated content may be incorrect.">
              <a:extLst>
                <a:ext uri="{FF2B5EF4-FFF2-40B4-BE49-F238E27FC236}">
                  <a16:creationId xmlns:a16="http://schemas.microsoft.com/office/drawing/2014/main" id="{D844B08E-67B5-5F66-EF3A-1C6D5AAB7E2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790092" y="3242795"/>
              <a:ext cx="3035567" cy="1760814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C22DF622-5561-D417-5A49-E543AFF686B2}"/>
                </a:ext>
              </a:extLst>
            </p:cNvPr>
            <p:cNvSpPr txBox="1"/>
            <p:nvPr/>
          </p:nvSpPr>
          <p:spPr>
            <a:xfrm>
              <a:off x="2959182" y="3498784"/>
              <a:ext cx="2593372" cy="1071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Ceisteanna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sábháilteachta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folláine</a:t>
              </a:r>
              <a:endPara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06945E47-DE5F-CE6C-88CA-2DE9344104C3}"/>
              </a:ext>
            </a:extLst>
          </p:cNvPr>
          <p:cNvGrpSpPr/>
          <p:nvPr/>
        </p:nvGrpSpPr>
        <p:grpSpPr>
          <a:xfrm>
            <a:off x="5933568" y="4402878"/>
            <a:ext cx="2593372" cy="1775012"/>
            <a:chOff x="5933568" y="4402878"/>
            <a:chExt cx="2593372" cy="1775012"/>
          </a:xfrm>
        </p:grpSpPr>
        <p:pic>
          <p:nvPicPr>
            <p:cNvPr id="54" name="Picture 53" descr="A group of white rectangular bubbles&#10;&#10;AI-generated content may be incorrect.">
              <a:extLst>
                <a:ext uri="{FF2B5EF4-FFF2-40B4-BE49-F238E27FC236}">
                  <a16:creationId xmlns:a16="http://schemas.microsoft.com/office/drawing/2014/main" id="{8216978D-0F81-FB42-4135-37A7AB492C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933568" y="4402878"/>
              <a:ext cx="2593372" cy="177501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62FCF3D-B0D2-318B-D69A-66DF390C97A5}"/>
                </a:ext>
              </a:extLst>
            </p:cNvPr>
            <p:cNvSpPr txBox="1"/>
            <p:nvPr/>
          </p:nvSpPr>
          <p:spPr>
            <a:xfrm>
              <a:off x="6131168" y="4609842"/>
              <a:ext cx="2273593" cy="10710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Éilimh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do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thuismitheoirí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cúramóirí</a:t>
              </a:r>
              <a:endPara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65" name="Group 64">
            <a:extLst>
              <a:ext uri="{FF2B5EF4-FFF2-40B4-BE49-F238E27FC236}">
                <a16:creationId xmlns:a16="http://schemas.microsoft.com/office/drawing/2014/main" id="{EBC566E3-9879-8CE0-950A-7C64B282A51F}"/>
              </a:ext>
            </a:extLst>
          </p:cNvPr>
          <p:cNvGrpSpPr/>
          <p:nvPr/>
        </p:nvGrpSpPr>
        <p:grpSpPr>
          <a:xfrm>
            <a:off x="3552150" y="5163194"/>
            <a:ext cx="2088361" cy="1440806"/>
            <a:chOff x="3552150" y="5163194"/>
            <a:chExt cx="2088361" cy="1440806"/>
          </a:xfrm>
        </p:grpSpPr>
        <p:pic>
          <p:nvPicPr>
            <p:cNvPr id="49" name="Picture 48" descr="A group of white rectangular bubbles&#10;&#10;AI-generated content may be incorrect.">
              <a:extLst>
                <a:ext uri="{FF2B5EF4-FFF2-40B4-BE49-F238E27FC236}">
                  <a16:creationId xmlns:a16="http://schemas.microsoft.com/office/drawing/2014/main" id="{D2668D64-0CCA-DE1B-2DA9-1C92884BF5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552150" y="5163194"/>
              <a:ext cx="2088361" cy="1440806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F3DA9D9-BE42-02A5-18B3-93FC756235CC}"/>
                </a:ext>
              </a:extLst>
            </p:cNvPr>
            <p:cNvSpPr txBox="1"/>
            <p:nvPr/>
          </p:nvSpPr>
          <p:spPr>
            <a:xfrm>
              <a:off x="3739794" y="5331940"/>
              <a:ext cx="1735049" cy="74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Éilimh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do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scoileanna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</a:p>
          </p:txBody>
        </p: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175FE213-4CA9-B5D9-73AC-98ABB2B76D22}"/>
              </a:ext>
            </a:extLst>
          </p:cNvPr>
          <p:cNvGrpSpPr/>
          <p:nvPr/>
        </p:nvGrpSpPr>
        <p:grpSpPr>
          <a:xfrm>
            <a:off x="348342" y="3416591"/>
            <a:ext cx="2242787" cy="1387638"/>
            <a:chOff x="348342" y="3416591"/>
            <a:chExt cx="2242787" cy="1387638"/>
          </a:xfrm>
        </p:grpSpPr>
        <p:pic>
          <p:nvPicPr>
            <p:cNvPr id="44" name="Picture 43" descr="A group of white rectangular bubbles&#10;&#10;AI-generated content may be incorrect.">
              <a:extLst>
                <a:ext uri="{FF2B5EF4-FFF2-40B4-BE49-F238E27FC236}">
                  <a16:creationId xmlns:a16="http://schemas.microsoft.com/office/drawing/2014/main" id="{51F5EBB7-B729-ED16-5E60-DA042AABB1C9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48342" y="3416591"/>
              <a:ext cx="2242787" cy="1387638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E664602-72D9-990D-4F4F-534924E789F7}"/>
                </a:ext>
              </a:extLst>
            </p:cNvPr>
            <p:cNvSpPr txBox="1"/>
            <p:nvPr/>
          </p:nvSpPr>
          <p:spPr>
            <a:xfrm>
              <a:off x="510549" y="3633372"/>
              <a:ext cx="1894535" cy="74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Ceisteanna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eiticiúla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</a:t>
              </a:r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309AF4FC-1CDD-9671-13C9-C4B9EE9700E5}"/>
              </a:ext>
            </a:extLst>
          </p:cNvPr>
          <p:cNvGrpSpPr/>
          <p:nvPr/>
        </p:nvGrpSpPr>
        <p:grpSpPr>
          <a:xfrm>
            <a:off x="889371" y="4916324"/>
            <a:ext cx="2593372" cy="1431222"/>
            <a:chOff x="889371" y="4916324"/>
            <a:chExt cx="2593372" cy="1431222"/>
          </a:xfrm>
        </p:grpSpPr>
        <p:pic>
          <p:nvPicPr>
            <p:cNvPr id="42" name="Picture 41" descr="A group of white rectangular bubbles&#10;&#10;AI-generated content may be incorrect.">
              <a:extLst>
                <a:ext uri="{FF2B5EF4-FFF2-40B4-BE49-F238E27FC236}">
                  <a16:creationId xmlns:a16="http://schemas.microsoft.com/office/drawing/2014/main" id="{EBC6A9B1-9835-3BFA-5FEE-1D09E6BF23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58778" y="4916324"/>
              <a:ext cx="2475507" cy="1431222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3098386-72AC-1A76-0053-BD0E468ED3E7}"/>
                </a:ext>
              </a:extLst>
            </p:cNvPr>
            <p:cNvSpPr txBox="1"/>
            <p:nvPr/>
          </p:nvSpPr>
          <p:spPr>
            <a:xfrm>
              <a:off x="889371" y="5163194"/>
              <a:ext cx="2593372" cy="744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Éilimh</a:t>
              </a:r>
              <a: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don </a:t>
              </a:r>
              <a:br>
                <a:rPr lang="en-GB" sz="212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</a:br>
              <a:r>
                <a:rPr lang="en-GB" sz="212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rialtas</a:t>
              </a:r>
              <a:endParaRPr lang="en-GB" sz="212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EE119F31-180A-29E0-CC3B-5E091166D795}"/>
              </a:ext>
            </a:extLst>
          </p:cNvPr>
          <p:cNvSpPr txBox="1"/>
          <p:nvPr/>
        </p:nvSpPr>
        <p:spPr>
          <a:xfrm>
            <a:off x="2674898" y="510454"/>
            <a:ext cx="6842202" cy="418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faoi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mhaith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chur?</a:t>
            </a:r>
          </a:p>
        </p:txBody>
      </p:sp>
    </p:spTree>
    <p:extLst>
      <p:ext uri="{BB962C8B-B14F-4D97-AF65-F5344CB8AC3E}">
        <p14:creationId xmlns:p14="http://schemas.microsoft.com/office/powerpoint/2010/main" val="416293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B41C74-E587-17A8-3CB7-D3E0B9AD4F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een background with a curved edge&#10;&#10;AI-generated content may be incorrect.">
            <a:extLst>
              <a:ext uri="{FF2B5EF4-FFF2-40B4-BE49-F238E27FC236}">
                <a16:creationId xmlns:a16="http://schemas.microsoft.com/office/drawing/2014/main" id="{34228583-14BF-6348-4F7F-B6E3F752AE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11" name="Picture 10" descr="A black and white rectangular object&#10;&#10;AI-generated content may be incorrect.">
            <a:extLst>
              <a:ext uri="{FF2B5EF4-FFF2-40B4-BE49-F238E27FC236}">
                <a16:creationId xmlns:a16="http://schemas.microsoft.com/office/drawing/2014/main" id="{BD5FA9D2-C593-1DBF-9AB9-56EFF0C4A7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81528" y="1006866"/>
            <a:ext cx="4722689" cy="4880225"/>
          </a:xfrm>
          <a:prstGeom prst="rect">
            <a:avLst/>
          </a:prstGeom>
        </p:spPr>
      </p:pic>
      <p:pic>
        <p:nvPicPr>
          <p:cNvPr id="12" name="Picture 11" descr="A black and white rectangular object&#10;&#10;AI-generated content may be incorrect.">
            <a:extLst>
              <a:ext uri="{FF2B5EF4-FFF2-40B4-BE49-F238E27FC236}">
                <a16:creationId xmlns:a16="http://schemas.microsoft.com/office/drawing/2014/main" id="{098B44AB-D21B-440C-8C85-21378E3271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87784" y="988885"/>
            <a:ext cx="4714126" cy="4880225"/>
          </a:xfrm>
          <a:prstGeom prst="rect">
            <a:avLst/>
          </a:prstGeom>
        </p:spPr>
      </p:pic>
      <p:pic>
        <p:nvPicPr>
          <p:cNvPr id="14" name="Picture 13" descr="A black background with yellow lights&#10;&#10;AI-generated content may be incorrect.">
            <a:extLst>
              <a:ext uri="{FF2B5EF4-FFF2-40B4-BE49-F238E27FC236}">
                <a16:creationId xmlns:a16="http://schemas.microsoft.com/office/drawing/2014/main" id="{49FF1CBA-CDDE-A09E-7979-25542ECC88D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654139" y="607916"/>
            <a:ext cx="3758100" cy="861288"/>
          </a:xfrm>
          <a:prstGeom prst="rect">
            <a:avLst/>
          </a:prstGeom>
        </p:spPr>
      </p:pic>
      <p:pic>
        <p:nvPicPr>
          <p:cNvPr id="15" name="Picture 14" descr="A black background with yellow lights&#10;&#10;AI-generated content may be incorrect.">
            <a:extLst>
              <a:ext uri="{FF2B5EF4-FFF2-40B4-BE49-F238E27FC236}">
                <a16:creationId xmlns:a16="http://schemas.microsoft.com/office/drawing/2014/main" id="{D68AD6A1-4E2D-7CE5-47F2-0F355B05271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60395" y="606654"/>
            <a:ext cx="3758100" cy="86128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A55406E-A4C1-09F5-DAE3-4831E9FDC91A}"/>
              </a:ext>
            </a:extLst>
          </p:cNvPr>
          <p:cNvSpPr txBox="1"/>
          <p:nvPr/>
        </p:nvSpPr>
        <p:spPr>
          <a:xfrm>
            <a:off x="1752396" y="633744"/>
            <a:ext cx="3454359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roinnfidh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tusa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d’fhorógra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0EB8C0C-2BBF-8D88-9186-4DB2474016EA}"/>
              </a:ext>
            </a:extLst>
          </p:cNvPr>
          <p:cNvSpPr txBox="1"/>
          <p:nvPr/>
        </p:nvSpPr>
        <p:spPr>
          <a:xfrm>
            <a:off x="1546914" y="1595544"/>
            <a:ext cx="3865325" cy="33393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Litir</a:t>
            </a:r>
            <a:r>
              <a:rPr lang="en-GB" sz="2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phriontáilte</a:t>
            </a:r>
            <a:endParaRPr lang="en-GB" sz="23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Meáin</a:t>
            </a:r>
            <a:r>
              <a:rPr lang="en-GB" sz="2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shóisialta</a:t>
            </a:r>
            <a:r>
              <a:rPr lang="en-GB" sz="2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tsuímh</a:t>
            </a:r>
            <a:endParaRPr lang="en-GB" sz="23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Físeán</a:t>
            </a:r>
            <a:endParaRPr lang="en-GB" sz="23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Podchraoladh</a:t>
            </a:r>
            <a:endParaRPr lang="en-GB" sz="23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Nuachtlitir</a:t>
            </a:r>
            <a:r>
              <a:rPr lang="en-GB" sz="2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tsuímh</a:t>
            </a:r>
            <a:endParaRPr lang="en-GB" sz="23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Cur </a:t>
            </a: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2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láthair</a:t>
            </a:r>
            <a:endParaRPr lang="en-GB" sz="23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1D20C1-B999-8F3E-0CC1-05F2A7922019}"/>
              </a:ext>
            </a:extLst>
          </p:cNvPr>
          <p:cNvSpPr txBox="1"/>
          <p:nvPr/>
        </p:nvSpPr>
        <p:spPr>
          <a:xfrm>
            <a:off x="6868390" y="633744"/>
            <a:ext cx="3571213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Cé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hiad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mhaith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bhfeicfidh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siad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0356E-DDF0-4629-EC96-C3FF6885F526}"/>
              </a:ext>
            </a:extLst>
          </p:cNvPr>
          <p:cNvSpPr txBox="1"/>
          <p:nvPr/>
        </p:nvSpPr>
        <p:spPr>
          <a:xfrm>
            <a:off x="6706782" y="1595544"/>
            <a:ext cx="3865325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Foghlaimeoirí</a:t>
            </a:r>
            <a:r>
              <a:rPr lang="en-GB" sz="2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eile</a:t>
            </a:r>
            <a:endParaRPr lang="en-GB" sz="23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2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óga</a:t>
            </a:r>
            <a:r>
              <a:rPr lang="en-GB" sz="2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2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shuíomhanna</a:t>
            </a:r>
            <a:r>
              <a:rPr lang="en-GB" sz="2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eile</a:t>
            </a:r>
            <a:endParaRPr lang="en-GB" sz="23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Tuismitheoirí</a:t>
            </a:r>
            <a:r>
              <a:rPr lang="en-GB" sz="2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cúramóirí</a:t>
            </a:r>
            <a:endParaRPr lang="en-GB" sz="23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Oideoirí</a:t>
            </a:r>
            <a:endParaRPr lang="en-GB" sz="23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Cuideachtaí</a:t>
            </a:r>
            <a:r>
              <a:rPr lang="en-GB" sz="23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teicneolaíochta</a:t>
            </a:r>
            <a:endParaRPr lang="en-GB" sz="23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indent="-45720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GB" sz="230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Rialtas</a:t>
            </a:r>
            <a:endParaRPr lang="en-GB" sz="23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14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6A32A1-08BC-BDED-AE93-225CD29F5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green and white background&#10;&#10;AI-generated content may be incorrect.">
            <a:extLst>
              <a:ext uri="{FF2B5EF4-FFF2-40B4-BE49-F238E27FC236}">
                <a16:creationId xmlns:a16="http://schemas.microsoft.com/office/drawing/2014/main" id="{B16BD3D7-2C46-683E-683F-15A86D16C5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280"/>
            <a:ext cx="12194242" cy="685674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D8D6369-7EB0-F616-DC21-0A2F67DD8D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5790" y="411480"/>
            <a:ext cx="6197465" cy="121634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383244CD-7D14-C8E2-44F4-069B9EFA5850}"/>
              </a:ext>
            </a:extLst>
          </p:cNvPr>
          <p:cNvSpPr txBox="1"/>
          <p:nvPr/>
        </p:nvSpPr>
        <p:spPr>
          <a:xfrm>
            <a:off x="1051511" y="633744"/>
            <a:ext cx="5367595" cy="7448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insíonn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óg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eile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rud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éigin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leat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chuireann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12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buaireamh</a:t>
            </a:r>
            <a:r>
              <a:rPr lang="en-GB" sz="212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ort...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8146BD94-0977-F488-5451-11C681449C91}"/>
              </a:ext>
            </a:extLst>
          </p:cNvPr>
          <p:cNvGrpSpPr/>
          <p:nvPr/>
        </p:nvGrpSpPr>
        <p:grpSpPr>
          <a:xfrm>
            <a:off x="1790700" y="1933338"/>
            <a:ext cx="4365518" cy="1072751"/>
            <a:chOff x="1790700" y="1933338"/>
            <a:chExt cx="4365518" cy="1072751"/>
          </a:xfrm>
        </p:grpSpPr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A67259F-DED7-80A1-33D8-C2C4D061A1C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790700" y="1933338"/>
              <a:ext cx="4365518" cy="107275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3C12699-A56B-9B62-B90C-C4688F2A24A4}"/>
                </a:ext>
              </a:extLst>
            </p:cNvPr>
            <p:cNvSpPr txBox="1"/>
            <p:nvPr/>
          </p:nvSpPr>
          <p:spPr>
            <a:xfrm>
              <a:off x="2087616" y="2173517"/>
              <a:ext cx="386532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Ná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coinnigh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faoi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rún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é</a:t>
              </a:r>
              <a:endPara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5526C5D-62FF-515D-9EBA-D63C7ECFB10A}"/>
              </a:ext>
            </a:extLst>
          </p:cNvPr>
          <p:cNvGrpSpPr/>
          <p:nvPr/>
        </p:nvGrpSpPr>
        <p:grpSpPr>
          <a:xfrm>
            <a:off x="2087616" y="3291840"/>
            <a:ext cx="4068602" cy="2263140"/>
            <a:chOff x="2087616" y="3291840"/>
            <a:chExt cx="4068602" cy="226314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E790F053-3ACF-0FBA-9E0F-A56A105DCE9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087616" y="3291840"/>
              <a:ext cx="4068602" cy="226314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FBC6582-EFEF-E510-B593-E19AB59204F6}"/>
                </a:ext>
              </a:extLst>
            </p:cNvPr>
            <p:cNvSpPr txBox="1"/>
            <p:nvPr/>
          </p:nvSpPr>
          <p:spPr>
            <a:xfrm>
              <a:off x="2463615" y="3568183"/>
              <a:ext cx="3436053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Labhair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duine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fásta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iontaofa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má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tá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tuilleadh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cuidithe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de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dhíth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ort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62A42B28-AC59-FD4F-46BF-E31C357AD02A}"/>
              </a:ext>
            </a:extLst>
          </p:cNvPr>
          <p:cNvGrpSpPr/>
          <p:nvPr/>
        </p:nvGrpSpPr>
        <p:grpSpPr>
          <a:xfrm>
            <a:off x="6419106" y="2571750"/>
            <a:ext cx="3982194" cy="2263140"/>
            <a:chOff x="6419106" y="2571750"/>
            <a:chExt cx="3982194" cy="2263140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D1CA192-6F92-1A62-1B84-89CF8EB4CF7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419106" y="2571750"/>
              <a:ext cx="3982194" cy="2263140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1DF4AEB7-F384-D69B-9B67-915A4296EB84}"/>
                </a:ext>
              </a:extLst>
            </p:cNvPr>
            <p:cNvSpPr txBox="1"/>
            <p:nvPr/>
          </p:nvSpPr>
          <p:spPr>
            <a:xfrm>
              <a:off x="6803255" y="2848992"/>
              <a:ext cx="3335156" cy="16619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Tuairiscigh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é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leis an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duine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ainmnithe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atá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freagrach</a:t>
              </a:r>
              <a:r>
                <a:rPr lang="en-GB" sz="255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as </a:t>
              </a:r>
              <a:r>
                <a:rPr lang="en-GB" sz="255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cumhdach</a:t>
              </a:r>
              <a:endParaRPr lang="en-GB" sz="255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3878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FE5545-3F06-E344-123F-0DEE1DE24C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yellow object with a white spot&#10;&#10;AI-generated content may be incorrect.">
            <a:extLst>
              <a:ext uri="{FF2B5EF4-FFF2-40B4-BE49-F238E27FC236}">
                <a16:creationId xmlns:a16="http://schemas.microsoft.com/office/drawing/2014/main" id="{107FE07F-F0DD-D003-3B92-1A7EBBDC73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B43D7ED1-5C6F-BC5A-B5A8-923B1043F1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1" y="1260"/>
            <a:ext cx="12194242" cy="6856740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0FC8A7D-63A3-5CE5-68F6-7ABCC4D8D47E}"/>
              </a:ext>
            </a:extLst>
          </p:cNvPr>
          <p:cNvSpPr txBox="1"/>
          <p:nvPr/>
        </p:nvSpPr>
        <p:spPr>
          <a:xfrm>
            <a:off x="32658" y="336911"/>
            <a:ext cx="12194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spleáchas</a:t>
            </a:r>
            <a:endParaRPr lang="en-GB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459489-EEE0-5CB0-22A9-2CFCF5849D31}"/>
              </a:ext>
            </a:extLst>
          </p:cNvPr>
          <p:cNvSpPr txBox="1"/>
          <p:nvPr/>
        </p:nvSpPr>
        <p:spPr>
          <a:xfrm>
            <a:off x="741716" y="1230788"/>
            <a:ext cx="10668826" cy="872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Bíonn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baint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as IS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cuidiú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eolas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tábhachtach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scríobh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phleanáil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bhriseadh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síos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buaireamh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gcaillfidh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muid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gcuid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scileanna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ábaltachtaí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bhíonn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in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againn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barraíocht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8F4C56-C4A1-6839-9F3A-C459D72EEF24}"/>
              </a:ext>
            </a:extLst>
          </p:cNvPr>
          <p:cNvSpPr txBox="1"/>
          <p:nvPr/>
        </p:nvSpPr>
        <p:spPr>
          <a:xfrm>
            <a:off x="741716" y="2147749"/>
            <a:ext cx="10668827" cy="352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ceisteanna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eiticiúla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bhaineann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IS?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717EF78-E21A-305D-99D5-967A11817250}"/>
              </a:ext>
            </a:extLst>
          </p:cNvPr>
          <p:cNvSpPr txBox="1"/>
          <p:nvPr/>
        </p:nvSpPr>
        <p:spPr>
          <a:xfrm>
            <a:off x="741716" y="2564024"/>
            <a:ext cx="10668827" cy="113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tharlódh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aonar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úsáideann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dóigh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seo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d’fhéadfadh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 sin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bhfeidhm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eile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dochrach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contúirteach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mhór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tionchar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thiocfadh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imirt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tsochaí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306B5E8-23EE-304D-A3A8-2ACAC8C47ECB}"/>
              </a:ext>
            </a:extLst>
          </p:cNvPr>
          <p:cNvGrpSpPr/>
          <p:nvPr/>
        </p:nvGrpSpPr>
        <p:grpSpPr>
          <a:xfrm>
            <a:off x="761172" y="4402667"/>
            <a:ext cx="10803467" cy="2150534"/>
            <a:chOff x="761172" y="4402667"/>
            <a:chExt cx="10803467" cy="2150534"/>
          </a:xfrm>
        </p:grpSpPr>
        <p:pic>
          <p:nvPicPr>
            <p:cNvPr id="10" name="Picture 9" descr="A black and green rectangle with a black background&#10;&#10;AI-generated content may be incorrect.">
              <a:extLst>
                <a:ext uri="{FF2B5EF4-FFF2-40B4-BE49-F238E27FC236}">
                  <a16:creationId xmlns:a16="http://schemas.microsoft.com/office/drawing/2014/main" id="{98CC7EB0-F12E-DABC-96A2-3C835E8B256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61172" y="4402667"/>
              <a:ext cx="10803467" cy="215053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42659B5-23AF-5595-B7C7-D626B1B7B22B}"/>
                </a:ext>
              </a:extLst>
            </p:cNvPr>
            <p:cNvSpPr txBox="1"/>
            <p:nvPr/>
          </p:nvSpPr>
          <p:spPr>
            <a:xfrm>
              <a:off x="990600" y="5194140"/>
              <a:ext cx="10016362" cy="889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Baineann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duine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óg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úsáid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as IS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ghiniúnach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haiste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phleanáil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marcanna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níos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fearr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fháil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Sábhálann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sé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níos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mó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ama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dó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síleann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</a:rPr>
                <a:t>sé</a:t>
              </a:r>
              <a:r>
                <a:rPr lang="en-GB" dirty="0"/>
                <a:t> 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go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dtagann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feabhas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mór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chuid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scríbhneoireachta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Tá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scrúduithe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ag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teacht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F9152CC-D87D-117C-84D7-9CC46A3CE546}"/>
                </a:ext>
              </a:extLst>
            </p:cNvPr>
            <p:cNvSpPr txBox="1"/>
            <p:nvPr/>
          </p:nvSpPr>
          <p:spPr>
            <a:xfrm>
              <a:off x="990644" y="4813140"/>
              <a:ext cx="99120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Sampla</a:t>
              </a:r>
              <a:r>
                <a:rPr lang="en-GB" sz="20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2415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FE9381-1285-D755-C4DD-03FC9A530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yellow and white background&#10;&#10;AI-generated content may be incorrect.">
            <a:extLst>
              <a:ext uri="{FF2B5EF4-FFF2-40B4-BE49-F238E27FC236}">
                <a16:creationId xmlns:a16="http://schemas.microsoft.com/office/drawing/2014/main" id="{4C9CC9CB-F810-C7C7-83C2-33C5BA7D60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8" name="Picture 7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E0619D52-A4A7-F083-8B28-096902DDB8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1866" y="849788"/>
            <a:ext cx="11074401" cy="514461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D85360B-201A-155B-FB6B-907C11987835}"/>
              </a:ext>
            </a:extLst>
          </p:cNvPr>
          <p:cNvSpPr txBox="1"/>
          <p:nvPr/>
        </p:nvSpPr>
        <p:spPr>
          <a:xfrm>
            <a:off x="-2241" y="326568"/>
            <a:ext cx="12194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claontacht</a:t>
            </a:r>
            <a:endParaRPr lang="en-GB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C3326BF-A1D0-3580-2358-4E67F83FF413}"/>
              </a:ext>
            </a:extLst>
          </p:cNvPr>
          <p:cNvSpPr txBox="1"/>
          <p:nvPr/>
        </p:nvSpPr>
        <p:spPr>
          <a:xfrm>
            <a:off x="721280" y="1212652"/>
            <a:ext cx="10687938" cy="113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Déantar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oiliúint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D’fhéadfadh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mbíonn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sonraí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claonta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léiríonn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rudaí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ceart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féidir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mbeadh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chlaontacht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seo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feiceáil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torthaí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thugann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IS. Mar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shampla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b’fhéidir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roinnfeadh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steiréitíopaí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smaointe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réamhchlaonta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leatrom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ghrúpaí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áirithe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7C8F82-6173-9F8B-6ECA-E53395E2E3B7}"/>
              </a:ext>
            </a:extLst>
          </p:cNvPr>
          <p:cNvSpPr txBox="1"/>
          <p:nvPr/>
        </p:nvSpPr>
        <p:spPr>
          <a:xfrm>
            <a:off x="721279" y="2402847"/>
            <a:ext cx="10687937" cy="352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ceisteanna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eiticiúla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bhaineann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IS?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B9506ED-3DDA-886A-CA78-B50CF1BF652D}"/>
              </a:ext>
            </a:extLst>
          </p:cNvPr>
          <p:cNvSpPr txBox="1"/>
          <p:nvPr/>
        </p:nvSpPr>
        <p:spPr>
          <a:xfrm>
            <a:off x="721280" y="2812855"/>
            <a:ext cx="10687936" cy="113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tharlódh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aonar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úsáideann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dóigh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seo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d’fhéadfadh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 sin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bhfeidhm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eile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dochrach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contúirteach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mhór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tionchar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thiocfadh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imirt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tsochaí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B501D06-7057-B3C3-1F69-7907758C040F}"/>
              </a:ext>
            </a:extLst>
          </p:cNvPr>
          <p:cNvGrpSpPr/>
          <p:nvPr/>
        </p:nvGrpSpPr>
        <p:grpSpPr>
          <a:xfrm>
            <a:off x="694266" y="4402667"/>
            <a:ext cx="10803467" cy="2150534"/>
            <a:chOff x="694266" y="4402667"/>
            <a:chExt cx="10803467" cy="2150534"/>
          </a:xfrm>
        </p:grpSpPr>
        <p:pic>
          <p:nvPicPr>
            <p:cNvPr id="10" name="Picture 9" descr="A black and green rectangle with a black background&#10;&#10;AI-generated content may be incorrect.">
              <a:extLst>
                <a:ext uri="{FF2B5EF4-FFF2-40B4-BE49-F238E27FC236}">
                  <a16:creationId xmlns:a16="http://schemas.microsoft.com/office/drawing/2014/main" id="{38986916-D860-D961-31B8-F846A71721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4266" y="4402667"/>
              <a:ext cx="10803467" cy="215053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7AEFC38-9A42-1FF8-7B44-1E57BDF0D5AA}"/>
                </a:ext>
              </a:extLst>
            </p:cNvPr>
            <p:cNvSpPr txBox="1"/>
            <p:nvPr/>
          </p:nvSpPr>
          <p:spPr>
            <a:xfrm>
              <a:off x="990600" y="5119080"/>
              <a:ext cx="10016362" cy="1132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Bhí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sé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faighte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amach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go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ndearnadh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oiliúint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gnúiseanna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daoine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geala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go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príomha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Stáit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Aontaithe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chuaigh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roinnt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fir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ghorma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go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dtí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príosún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mar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gheall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choireanna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nach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ndearna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siad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bunaithe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theicneolaíocht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aithníonn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aghaidheanna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teicneolaíocht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bhí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lochtach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5F01B1D-F7C4-F687-5163-DE94759D99BB}"/>
                </a:ext>
              </a:extLst>
            </p:cNvPr>
            <p:cNvSpPr txBox="1"/>
            <p:nvPr/>
          </p:nvSpPr>
          <p:spPr>
            <a:xfrm>
              <a:off x="990644" y="4738080"/>
              <a:ext cx="99120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Sampla</a:t>
              </a:r>
              <a:r>
                <a:rPr lang="en-GB" sz="20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0408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D3A3A4-200B-02E1-830B-C8FAFAFE29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yellow and white background&#10;&#10;AI-generated content may be incorrect.">
            <a:extLst>
              <a:ext uri="{FF2B5EF4-FFF2-40B4-BE49-F238E27FC236}">
                <a16:creationId xmlns:a16="http://schemas.microsoft.com/office/drawing/2014/main" id="{0F13A2CA-339A-050B-B059-9AF55F1D9C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C5CCACA0-A699-DB80-1050-DBDCC8F01F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1866" y="849788"/>
            <a:ext cx="11074401" cy="514461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0AA529C6-CB6B-0DBA-49C8-8F150556B772}"/>
              </a:ext>
            </a:extLst>
          </p:cNvPr>
          <p:cNvSpPr txBox="1"/>
          <p:nvPr/>
        </p:nvSpPr>
        <p:spPr>
          <a:xfrm>
            <a:off x="-2241" y="326568"/>
            <a:ext cx="12194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Botaí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comhrá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</a:t>
            </a:r>
            <a:endParaRPr lang="en-GB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368F57-622F-D841-0C88-BAEB4582D0C5}"/>
              </a:ext>
            </a:extLst>
          </p:cNvPr>
          <p:cNvSpPr txBox="1"/>
          <p:nvPr/>
        </p:nvSpPr>
        <p:spPr>
          <a:xfrm>
            <a:off x="741302" y="1268710"/>
            <a:ext cx="10593659" cy="113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bíonn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baint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botaí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comhrá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cuidiú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leo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gcuid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oibre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mhalairt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innill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chuardaigh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Bíonn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roinnt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botaí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comhrá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deartha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feidhmiú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cosúil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cara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bíonn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cinn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eile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cruthaithe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cuidiú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tascanna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Inniu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roinnt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brath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bhotaí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comhrá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mhaithe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cuidiú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fháil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fadhbanna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pearsanta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4A068C-8A1B-D8C3-5598-507A9DD1229B}"/>
              </a:ext>
            </a:extLst>
          </p:cNvPr>
          <p:cNvSpPr txBox="1"/>
          <p:nvPr/>
        </p:nvSpPr>
        <p:spPr>
          <a:xfrm>
            <a:off x="741302" y="2453283"/>
            <a:ext cx="10593659" cy="352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ceisteanna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eiticiúla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bhaineann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IS?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56A680-C18D-019C-92DA-9CA83C6872ED}"/>
              </a:ext>
            </a:extLst>
          </p:cNvPr>
          <p:cNvSpPr txBox="1"/>
          <p:nvPr/>
        </p:nvSpPr>
        <p:spPr>
          <a:xfrm>
            <a:off x="741302" y="2862691"/>
            <a:ext cx="10593659" cy="113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é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tharlódh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aonar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úsáideann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dóigh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seo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d’fhéadfadh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 sin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bhfeidhm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eile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dochrach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contúirteach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mhór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tionchar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thiocfadh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imirt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tsochaí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BB554C6-A6B2-4073-22F1-817F34B8C854}"/>
              </a:ext>
            </a:extLst>
          </p:cNvPr>
          <p:cNvGrpSpPr/>
          <p:nvPr/>
        </p:nvGrpSpPr>
        <p:grpSpPr>
          <a:xfrm>
            <a:off x="694266" y="4402667"/>
            <a:ext cx="10803467" cy="2150534"/>
            <a:chOff x="694266" y="4402667"/>
            <a:chExt cx="10803467" cy="2150534"/>
          </a:xfrm>
        </p:grpSpPr>
        <p:pic>
          <p:nvPicPr>
            <p:cNvPr id="10" name="Picture 9" descr="A black and green rectangle with a black background&#10;&#10;AI-generated content may be incorrect.">
              <a:extLst>
                <a:ext uri="{FF2B5EF4-FFF2-40B4-BE49-F238E27FC236}">
                  <a16:creationId xmlns:a16="http://schemas.microsoft.com/office/drawing/2014/main" id="{692B8739-3E42-A29A-EB75-96E1D75DC2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4266" y="4402667"/>
              <a:ext cx="10803467" cy="215053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CB80610-D889-F2F6-C139-CC8B2CBAC105}"/>
                </a:ext>
              </a:extLst>
            </p:cNvPr>
            <p:cNvSpPr txBox="1"/>
            <p:nvPr/>
          </p:nvSpPr>
          <p:spPr>
            <a:xfrm>
              <a:off x="990600" y="5332274"/>
              <a:ext cx="10016362" cy="612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Tá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bota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comhrá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á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úsáid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ag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duine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óg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mhaithe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cuidiú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comhairle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fháil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maidir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fadhbanna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pearsanta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ach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níor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labhair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duine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óg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duine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bith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eile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go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fóill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D6E895A0-2A17-9B5C-5293-3E2C33518349}"/>
                </a:ext>
              </a:extLst>
            </p:cNvPr>
            <p:cNvSpPr txBox="1"/>
            <p:nvPr/>
          </p:nvSpPr>
          <p:spPr>
            <a:xfrm>
              <a:off x="990644" y="4940140"/>
              <a:ext cx="99120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Sampla</a:t>
              </a:r>
              <a:r>
                <a:rPr lang="en-GB" sz="20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4084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7CE69C-5A6A-AA4D-AEDC-46D2C34ECD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yellow and white background&#10;&#10;AI-generated content may be incorrect.">
            <a:extLst>
              <a:ext uri="{FF2B5EF4-FFF2-40B4-BE49-F238E27FC236}">
                <a16:creationId xmlns:a16="http://schemas.microsoft.com/office/drawing/2014/main" id="{E08E292E-91E1-8EA2-36CD-6883D16468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59"/>
            <a:ext cx="12192000" cy="6855479"/>
          </a:xfrm>
          <a:prstGeom prst="rect">
            <a:avLst/>
          </a:prstGeom>
        </p:spPr>
      </p:pic>
      <p:pic>
        <p:nvPicPr>
          <p:cNvPr id="8" name="Picture 7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ED13580C-39D4-8AAF-A9BC-EB2785FD22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1866" y="849788"/>
            <a:ext cx="11074401" cy="514461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2BB2DCE9-9D09-0B21-B420-4B0FE2E6E541}"/>
              </a:ext>
            </a:extLst>
          </p:cNvPr>
          <p:cNvSpPr txBox="1"/>
          <p:nvPr/>
        </p:nvSpPr>
        <p:spPr>
          <a:xfrm>
            <a:off x="-2241" y="326568"/>
            <a:ext cx="12194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cruthaitheacht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inspioráid</a:t>
            </a:r>
            <a:endParaRPr lang="en-GB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3F56F14-21C6-E860-ADA2-4E0AB8345BA2}"/>
              </a:ext>
            </a:extLst>
          </p:cNvPr>
          <p:cNvSpPr txBox="1"/>
          <p:nvPr/>
        </p:nvSpPr>
        <p:spPr>
          <a:xfrm>
            <a:off x="721279" y="1284708"/>
            <a:ext cx="10776453" cy="872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Bíonn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in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cuidiú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inspioráid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fháil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obair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thascanna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cruthaitheacha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Bíonn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bhfad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gaiste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níos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fusa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iarraidh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smaointe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thabhairt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taighde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staidéar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as do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stuaim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7C6BACD-3A07-EA57-CF44-C3155436F4C0}"/>
              </a:ext>
            </a:extLst>
          </p:cNvPr>
          <p:cNvSpPr txBox="1"/>
          <p:nvPr/>
        </p:nvSpPr>
        <p:spPr>
          <a:xfrm>
            <a:off x="721280" y="2208598"/>
            <a:ext cx="10549054" cy="352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ceisteanna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eiticiúla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bhaineann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IS?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8220FE7-EF14-116E-CC93-D550C9A843DA}"/>
              </a:ext>
            </a:extLst>
          </p:cNvPr>
          <p:cNvSpPr txBox="1"/>
          <p:nvPr/>
        </p:nvSpPr>
        <p:spPr>
          <a:xfrm>
            <a:off x="721280" y="2630713"/>
            <a:ext cx="10549054" cy="113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é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tharlódh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aonar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úsáideann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dóigh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seo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d’fhéadfadh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 sin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bhfeidhm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eile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dochrach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contúirteach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mhór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tionchar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thiocfadh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imirt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tsochaí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C91F3B3-2F5F-096A-755E-EC27C4C11657}"/>
              </a:ext>
            </a:extLst>
          </p:cNvPr>
          <p:cNvGrpSpPr/>
          <p:nvPr/>
        </p:nvGrpSpPr>
        <p:grpSpPr>
          <a:xfrm>
            <a:off x="694266" y="4402667"/>
            <a:ext cx="10803467" cy="2150534"/>
            <a:chOff x="694266" y="4402667"/>
            <a:chExt cx="10803467" cy="2150534"/>
          </a:xfrm>
        </p:grpSpPr>
        <p:pic>
          <p:nvPicPr>
            <p:cNvPr id="10" name="Picture 9" descr="A black and green rectangle with a black background&#10;&#10;AI-generated content may be incorrect.">
              <a:extLst>
                <a:ext uri="{FF2B5EF4-FFF2-40B4-BE49-F238E27FC236}">
                  <a16:creationId xmlns:a16="http://schemas.microsoft.com/office/drawing/2014/main" id="{88D2E14C-6323-9914-3BF0-A912E8687B9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4266" y="4402667"/>
              <a:ext cx="10803467" cy="215053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FCB2C1D-47CC-8068-ECF7-8A8D2282EC05}"/>
                </a:ext>
              </a:extLst>
            </p:cNvPr>
            <p:cNvSpPr txBox="1"/>
            <p:nvPr/>
          </p:nvSpPr>
          <p:spPr>
            <a:xfrm>
              <a:off x="990600" y="5060082"/>
              <a:ext cx="10016362" cy="1132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 Hollywood, SAM,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chuaigh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aisteoirí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scríbhneoirí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stailc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mar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gheall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go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raibh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siad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buartha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fá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thionchar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thionscail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scannán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teilifíse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Bhí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buaireamh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go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raibh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úsáid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á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bhaint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as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saothar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scríbhneoirí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IS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oiliúint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go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raibh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baol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go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mbeadh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níos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lú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scríbhneoirí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á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bhfostú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mar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thoradh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air sin, mar go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mbeadh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n-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ionad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853AE64-CDAF-7466-4991-2B2144F8A7A8}"/>
                </a:ext>
              </a:extLst>
            </p:cNvPr>
            <p:cNvSpPr txBox="1"/>
            <p:nvPr/>
          </p:nvSpPr>
          <p:spPr>
            <a:xfrm>
              <a:off x="990644" y="4673615"/>
              <a:ext cx="99120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Sampla</a:t>
              </a:r>
              <a:r>
                <a:rPr lang="en-GB" sz="20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274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893290-6D8D-BB2E-9644-6F8AD09FEB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yellow and white background&#10;&#10;AI-generated content may be incorrect.">
            <a:extLst>
              <a:ext uri="{FF2B5EF4-FFF2-40B4-BE49-F238E27FC236}">
                <a16:creationId xmlns:a16="http://schemas.microsoft.com/office/drawing/2014/main" id="{8C0725C3-8B26-7A36-06EE-BF97EDD7D7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A7CCAD6D-C97F-8587-7581-B960ECD39B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1866" y="849788"/>
            <a:ext cx="11074401" cy="514461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710D935-465C-5586-D84D-C1697F90A0C2}"/>
              </a:ext>
            </a:extLst>
          </p:cNvPr>
          <p:cNvSpPr txBox="1"/>
          <p:nvPr/>
        </p:nvSpPr>
        <p:spPr>
          <a:xfrm>
            <a:off x="2147998" y="16270"/>
            <a:ext cx="75973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ligeann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orthu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gur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leo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féin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saothar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dhéanann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</a:t>
            </a:r>
            <a:endParaRPr lang="en-GB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0C1B57B-12FF-D52D-935B-B4767873277E}"/>
              </a:ext>
            </a:extLst>
          </p:cNvPr>
          <p:cNvGrpSpPr/>
          <p:nvPr/>
        </p:nvGrpSpPr>
        <p:grpSpPr>
          <a:xfrm>
            <a:off x="694266" y="4402667"/>
            <a:ext cx="10803467" cy="2150534"/>
            <a:chOff x="694266" y="4402667"/>
            <a:chExt cx="10803467" cy="2150534"/>
          </a:xfrm>
        </p:grpSpPr>
        <p:pic>
          <p:nvPicPr>
            <p:cNvPr id="10" name="Picture 9" descr="A black and green rectangle with a black background&#10;&#10;AI-generated content may be incorrect.">
              <a:extLst>
                <a:ext uri="{FF2B5EF4-FFF2-40B4-BE49-F238E27FC236}">
                  <a16:creationId xmlns:a16="http://schemas.microsoft.com/office/drawing/2014/main" id="{03BB65EB-BCE1-DC31-66E3-204888E9747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4266" y="4402667"/>
              <a:ext cx="10803467" cy="2150534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DDDC908F-2E54-7905-1EEA-2017CD541326}"/>
                </a:ext>
              </a:extLst>
            </p:cNvPr>
            <p:cNvSpPr txBox="1"/>
            <p:nvPr/>
          </p:nvSpPr>
          <p:spPr>
            <a:xfrm>
              <a:off x="990600" y="4965448"/>
              <a:ext cx="10016362" cy="13926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Bíonn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baill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foirne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ollscoil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buartha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go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mbíonn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mic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léinn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ag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baint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úsáid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as IS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gcuid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staidéar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Iarrtar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bhaill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foirne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brathadóir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úsáid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mar sin.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Déanann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ollamh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aiste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sheiceáil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deir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brathadóir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gur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ghin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 an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aiste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Ach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scríobh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mac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léinn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leis an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stíl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seo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gcónaí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Éilíonn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mac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léinn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nár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scríobh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sé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í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húsáid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IS, ach gur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úsáid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sé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uirlis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 le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cuidiú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leis an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ghramadach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litriú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6F5AE5A-E396-3739-5598-876188FBCA1F}"/>
                </a:ext>
              </a:extLst>
            </p:cNvPr>
            <p:cNvSpPr txBox="1"/>
            <p:nvPr/>
          </p:nvSpPr>
          <p:spPr>
            <a:xfrm>
              <a:off x="990644" y="4578981"/>
              <a:ext cx="99120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Sampla</a:t>
              </a:r>
              <a:r>
                <a:rPr lang="en-GB" sz="20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287573B-F359-62EC-B954-C60D917DA3DD}"/>
              </a:ext>
            </a:extLst>
          </p:cNvPr>
          <p:cNvSpPr txBox="1"/>
          <p:nvPr/>
        </p:nvSpPr>
        <p:spPr>
          <a:xfrm>
            <a:off x="721280" y="1281265"/>
            <a:ext cx="10749440" cy="113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Thig le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ghiniúnach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tascanna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chríochnú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dúinn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féidir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haiste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scríobh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píosa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ceoil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chumadh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píosa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ealaíne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chruthú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Déanann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áirithe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argóint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n-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úsáideann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smaointe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tsaothar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chruthaíonn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milliún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ach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ndéanann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tagairt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foinsí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smaointe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tosaigh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3F79EE8-AC01-4E57-EC5D-CBFC35C72586}"/>
              </a:ext>
            </a:extLst>
          </p:cNvPr>
          <p:cNvSpPr txBox="1"/>
          <p:nvPr/>
        </p:nvSpPr>
        <p:spPr>
          <a:xfrm>
            <a:off x="721280" y="2465838"/>
            <a:ext cx="10571356" cy="352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ceisteanna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eiticiúla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bhaineann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IS?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4030734-30C4-AD96-CA6D-63086D9A7A1A}"/>
              </a:ext>
            </a:extLst>
          </p:cNvPr>
          <p:cNvSpPr txBox="1"/>
          <p:nvPr/>
        </p:nvSpPr>
        <p:spPr>
          <a:xfrm>
            <a:off x="721280" y="2856389"/>
            <a:ext cx="10571356" cy="113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tharlódh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aonar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úsáideann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dóigh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seo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d’fhéadfadh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 sin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bhfeidhm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eile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dochrach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contúirteach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mhór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tionchar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thiocfadh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imirt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tsochaí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082558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37631F-31BA-CB1C-94F1-462AC74BE9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A yellow and white background&#10;&#10;AI-generated content may be incorrect.">
            <a:extLst>
              <a:ext uri="{FF2B5EF4-FFF2-40B4-BE49-F238E27FC236}">
                <a16:creationId xmlns:a16="http://schemas.microsoft.com/office/drawing/2014/main" id="{22462532-060D-4D07-B82F-AD64F99CAC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60"/>
            <a:ext cx="12194242" cy="6856740"/>
          </a:xfrm>
          <a:prstGeom prst="rect">
            <a:avLst/>
          </a:prstGeom>
        </p:spPr>
      </p:pic>
      <p:pic>
        <p:nvPicPr>
          <p:cNvPr id="8" name="Picture 7" descr="A black rectangle with a white background&#10;&#10;AI-generated content may be incorrect.">
            <a:extLst>
              <a:ext uri="{FF2B5EF4-FFF2-40B4-BE49-F238E27FC236}">
                <a16:creationId xmlns:a16="http://schemas.microsoft.com/office/drawing/2014/main" id="{84D41D60-541C-383E-1DDA-1BB1D7910D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1866" y="849788"/>
            <a:ext cx="11074401" cy="514461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B5769D7-0667-C132-DCFE-69BF3408D2F9}"/>
              </a:ext>
            </a:extLst>
          </p:cNvPr>
          <p:cNvSpPr txBox="1"/>
          <p:nvPr/>
        </p:nvSpPr>
        <p:spPr>
          <a:xfrm>
            <a:off x="-2241" y="326568"/>
            <a:ext cx="12194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Réabhlóid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280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oibre</a:t>
            </a:r>
            <a:r>
              <a:rPr lang="en-GB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</a:t>
            </a:r>
            <a:endParaRPr lang="en-GB" sz="28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7ACE170-58CD-7664-59EF-EBA07D0BB131}"/>
              </a:ext>
            </a:extLst>
          </p:cNvPr>
          <p:cNvGrpSpPr/>
          <p:nvPr/>
        </p:nvGrpSpPr>
        <p:grpSpPr>
          <a:xfrm>
            <a:off x="694266" y="4402667"/>
            <a:ext cx="10803467" cy="2150534"/>
            <a:chOff x="694266" y="4402667"/>
            <a:chExt cx="10803467" cy="2150534"/>
          </a:xfrm>
        </p:grpSpPr>
        <p:pic>
          <p:nvPicPr>
            <p:cNvPr id="10" name="Picture 9" descr="A black and green rectangle with a black background&#10;&#10;AI-generated content may be incorrect.">
              <a:extLst>
                <a:ext uri="{FF2B5EF4-FFF2-40B4-BE49-F238E27FC236}">
                  <a16:creationId xmlns:a16="http://schemas.microsoft.com/office/drawing/2014/main" id="{E4B8678B-5C3F-087B-6992-0A1340F8B5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94266" y="4402667"/>
              <a:ext cx="10803467" cy="2150534"/>
            </a:xfrm>
            <a:prstGeom prst="rect">
              <a:avLst/>
            </a:prstGeom>
          </p:spPr>
        </p:pic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F49726E9-98E9-4407-1EF5-BC48D2866621}"/>
                </a:ext>
              </a:extLst>
            </p:cNvPr>
            <p:cNvSpPr txBox="1"/>
            <p:nvPr/>
          </p:nvSpPr>
          <p:spPr>
            <a:xfrm>
              <a:off x="990600" y="5060082"/>
              <a:ext cx="10016362" cy="11326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Déanann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eolaí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spóirt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cinneadh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IS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ghiniúnach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úsáid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monatóireacht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dhéanamh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leibhéal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aclaíochta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riosca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gortaithe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n-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imreoirí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Oibríonn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córas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go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maith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agus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ábhar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sin,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iarrann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club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ar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an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eolaí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spóirt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IS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úsáid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maidir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le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haistí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bia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I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ndiaidh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tréimhse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trialach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raibh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rath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uirthi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,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cailleann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foireann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bia-eolaithe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a </a:t>
              </a:r>
              <a:r>
                <a:rPr lang="en-GB" sz="1690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bpost</a:t>
              </a:r>
              <a:r>
                <a:rPr lang="en-GB" sz="1690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. 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3ECEECA-8B0E-3FC5-00DC-D39C8EC27E31}"/>
                </a:ext>
              </a:extLst>
            </p:cNvPr>
            <p:cNvSpPr txBox="1"/>
            <p:nvPr/>
          </p:nvSpPr>
          <p:spPr>
            <a:xfrm>
              <a:off x="990644" y="4673615"/>
              <a:ext cx="99120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000" b="1" dirty="0" err="1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Sampla</a:t>
              </a:r>
              <a:r>
                <a:rPr lang="en-GB" sz="2000" b="1" dirty="0"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 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B795F3C-8C42-EF5C-5B61-A2AE1FA407FC}"/>
              </a:ext>
            </a:extLst>
          </p:cNvPr>
          <p:cNvSpPr txBox="1"/>
          <p:nvPr/>
        </p:nvSpPr>
        <p:spPr>
          <a:xfrm>
            <a:off x="723137" y="1286161"/>
            <a:ext cx="10534444" cy="113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dóigh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mbíonn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obair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athrú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gheall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IS.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Bíonn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ag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roinnt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mionsonraí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anailísiú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tuarascálacha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tábhachtacha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scríobh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ríomhphoist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chumadh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go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cúramach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tacsaithe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uathrialaitheach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fáil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dúinn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cheana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agus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féidir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oiliúint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cuidiú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dochtúirí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fadhbanna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sláinte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aithint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C96654-2E88-AC89-BD84-C2DAE2B28763}"/>
              </a:ext>
            </a:extLst>
          </p:cNvPr>
          <p:cNvSpPr txBox="1"/>
          <p:nvPr/>
        </p:nvSpPr>
        <p:spPr>
          <a:xfrm>
            <a:off x="726599" y="2873082"/>
            <a:ext cx="10549907" cy="1132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é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tharlódh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don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aonar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úsáideann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IS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dóigh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seo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mar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d’fhéadfadh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leis sin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dul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bhfeidhm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eile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bhfuil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dochrach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contúirteach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cuid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mhór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daoine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á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dhéanamh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cad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é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tionchar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thiocfadh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dó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imirt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an </a:t>
            </a:r>
            <a:r>
              <a:rPr lang="en-GB" sz="1690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tsochaí</a:t>
            </a:r>
            <a:r>
              <a:rPr lang="en-GB" sz="169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516733-4732-6690-1808-5A4502D1836B}"/>
              </a:ext>
            </a:extLst>
          </p:cNvPr>
          <p:cNvSpPr txBox="1"/>
          <p:nvPr/>
        </p:nvSpPr>
        <p:spPr>
          <a:xfrm>
            <a:off x="726599" y="2462633"/>
            <a:ext cx="10549907" cy="352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Cad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iad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ceisteanna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eiticiúla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 </a:t>
            </a:r>
            <a:r>
              <a:rPr lang="en-GB" sz="1690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bhaineann</a:t>
            </a:r>
            <a:r>
              <a:rPr lang="en-GB" sz="169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le IS?</a:t>
            </a:r>
          </a:p>
        </p:txBody>
      </p:sp>
    </p:spTree>
    <p:extLst>
      <p:ext uri="{BB962C8B-B14F-4D97-AF65-F5344CB8AC3E}">
        <p14:creationId xmlns:p14="http://schemas.microsoft.com/office/powerpoint/2010/main" val="384073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d6a8a1-ef15-479a-8341-3430bcbf56bb">
      <Terms xmlns="http://schemas.microsoft.com/office/infopath/2007/PartnerControls"/>
    </lcf76f155ced4ddcb4097134ff3c332f>
    <TaxCatchAll xmlns="d1f14c83-4bde-4bd9-8121-e9caedc9b22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7B356AA1146A4783D3EAA2E27AD3EC" ma:contentTypeVersion="11" ma:contentTypeDescription="Create a new document." ma:contentTypeScope="" ma:versionID="eb0ed02dfb976e432d58e003d28d2427">
  <xsd:schema xmlns:xsd="http://www.w3.org/2001/XMLSchema" xmlns:xs="http://www.w3.org/2001/XMLSchema" xmlns:p="http://schemas.microsoft.com/office/2006/metadata/properties" xmlns:ns2="d8d6a8a1-ef15-479a-8341-3430bcbf56bb" xmlns:ns3="d1f14c83-4bde-4bd9-8121-e9caedc9b223" targetNamespace="http://schemas.microsoft.com/office/2006/metadata/properties" ma:root="true" ma:fieldsID="e8deaaf8ee20667b8c427ddb52efe15a" ns2:_="" ns3:_="">
    <xsd:import namespace="d8d6a8a1-ef15-479a-8341-3430bcbf56bb"/>
    <xsd:import namespace="d1f14c83-4bde-4bd9-8121-e9caedc9b22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d6a8a1-ef15-479a-8341-3430bcbf56b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14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16a201c1-2bfc-40f7-b8bd-890bf0540e4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f14c83-4bde-4bd9-8121-e9caedc9b223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9be3bdc-d9b0-4005-abc1-162eed8bf820}" ma:internalName="TaxCatchAll" ma:showField="CatchAllData" ma:web="d1f14c83-4bde-4bd9-8121-e9caedc9b22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48C149A-116E-46E1-999C-273A47062695}">
  <ds:schemaRefs>
    <ds:schemaRef ds:uri="http://schemas.microsoft.com/office/2006/metadata/properties"/>
    <ds:schemaRef ds:uri="http://schemas.microsoft.com/office/infopath/2007/PartnerControls"/>
    <ds:schemaRef ds:uri="d8d6a8a1-ef15-479a-8341-3430bcbf56bb"/>
    <ds:schemaRef ds:uri="d1f14c83-4bde-4bd9-8121-e9caedc9b223"/>
  </ds:schemaRefs>
</ds:datastoreItem>
</file>

<file path=customXml/itemProps2.xml><?xml version="1.0" encoding="utf-8"?>
<ds:datastoreItem xmlns:ds="http://schemas.openxmlformats.org/officeDocument/2006/customXml" ds:itemID="{7E3F0857-5BFA-4942-9BCF-053FB2E3BB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00A9031-6E52-4595-976E-C89F5CD9595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8d6a8a1-ef15-479a-8341-3430bcbf56bb"/>
    <ds:schemaRef ds:uri="d1f14c83-4bde-4bd9-8121-e9caedc9b22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3669</Words>
  <Application>Microsoft Office PowerPoint</Application>
  <PresentationFormat>Widescreen</PresentationFormat>
  <Paragraphs>187</Paragraphs>
  <Slides>34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Aptos</vt:lpstr>
      <vt:lpstr>Aptos Display</vt:lpstr>
      <vt:lpstr>Arial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Delmozene Morris-Ley</dc:creator>
  <cp:lastModifiedBy>Amy Lockwood</cp:lastModifiedBy>
  <cp:revision>20</cp:revision>
  <dcterms:created xsi:type="dcterms:W3CDTF">2025-09-30T17:15:09Z</dcterms:created>
  <dcterms:modified xsi:type="dcterms:W3CDTF">2026-01-12T16:31:24Z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0x010100C57B356AA1146A4783D3EAA2E27AD3EC</vt:lpwstr>
  </property>
  <property fmtid="{D5CDD505-2E9C-101B-9397-08002B2CF9AE}" pid="3" name="MediaServiceImageTags">
    <vt:lpwstr/>
  </property>
</Properties>
</file>