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2" r:id="rId7"/>
    <p:sldId id="263" r:id="rId8"/>
    <p:sldId id="264" r:id="rId9"/>
    <p:sldId id="265" r:id="rId10"/>
    <p:sldId id="270" r:id="rId11"/>
    <p:sldId id="267" r:id="rId12"/>
    <p:sldId id="27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80"/>
    <p:restoredTop sz="60515"/>
  </p:normalViewPr>
  <p:slideViewPr>
    <p:cSldViewPr snapToGrid="0">
      <p:cViewPr varScale="1">
        <p:scale>
          <a:sx n="67" d="100"/>
          <a:sy n="67" d="100"/>
        </p:scale>
        <p:origin x="207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70105-51D8-6543-B25E-A2370C0FC6CA}" type="datetimeFigureOut">
              <a:rPr lang="en-GB" smtClean="0"/>
              <a:t>12/01/2026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8E64E8-DE45-3749-B8AB-8824F2378C0A}" type="slidenum">
              <a:rPr lang="en-GB" smtClean="0"/>
              <a:t>‹#›</a:t>
            </a:fld>
            <a:endParaRPr lang="en-GB"/>
          </a:p>
        </p:txBody>
      </p:sp>
    </p:spTree>
    <p:extLst>
      <p:ext uri="{BB962C8B-B14F-4D97-AF65-F5344CB8AC3E}">
        <p14:creationId xmlns:p14="http://schemas.microsoft.com/office/powerpoint/2010/main" val="4126565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seeingai.com/" TargetMode="External"/><Relationship Id="rId3" Type="http://schemas.openxmlformats.org/officeDocument/2006/relationships/hyperlink" Target="https://aiforgood.itu.int/meet-the-winners-for-the-2025-ai-for-good-impact-awards/" TargetMode="External"/><Relationship Id="rId7" Type="http://schemas.openxmlformats.org/officeDocument/2006/relationships/hyperlink" Target="https://www.oracle.com/corporate/pressrelease/ai-smart-hive-networks-101618.html"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aardman.com/interactive/storysign/" TargetMode="External"/><Relationship Id="rId5" Type="http://schemas.openxmlformats.org/officeDocument/2006/relationships/hyperlink" Target="https://worldfishcenter.org/updates/smartcatch-wins-un-prize-ai-innovation-climate-smart-fisheries" TargetMode="External"/><Relationship Id="rId4" Type="http://schemas.openxmlformats.org/officeDocument/2006/relationships/hyperlink" Target="https://hms.harvard.edu/news/ai-tool-decodes-brain-cancers-genome-during-surgery"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ga-IE" sz="1200" kern="1200" dirty="0">
                <a:solidFill>
                  <a:schemeClr val="tx1"/>
                </a:solidFill>
                <a:effectLst/>
                <a:latin typeface="+mn-lt"/>
                <a:ea typeface="+mn-ea"/>
                <a:cs typeface="+mn-cs"/>
              </a:rPr>
              <a:t>Dia daoibh gach duine. Sa tionól inniu, tá muid a dhul a labhairt fá Lá le haghaidh Idirlíon Níos Sábháilte.</a:t>
            </a:r>
            <a:r>
              <a:rPr lang="en-GB" dirty="0">
                <a:effectLst/>
              </a:rPr>
              <a:t> </a:t>
            </a:r>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2</a:t>
            </a:fld>
            <a:endParaRPr lang="en-GB"/>
          </a:p>
        </p:txBody>
      </p:sp>
    </p:spTree>
    <p:extLst>
      <p:ext uri="{BB962C8B-B14F-4D97-AF65-F5344CB8AC3E}">
        <p14:creationId xmlns:p14="http://schemas.microsoft.com/office/powerpoint/2010/main" val="2155148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Mar dhaoine óga, tá an ceart agaibh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bhur gcuid tuairimí, mothúchán agus mianta a chur in iúl in achan ghné de chúrsaí a imríonn tionchar oraibh, agus tá an ceart agaibh go gcaitear go dáiríre leo.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Is cineál teicneolaíochta í IS atá ag forbairt, agus is dócha go n-athróidh sí an saol atá againn uilig.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Do Lá le haghaidh Idirlíon níos Sábháilte na bliana seo, ba mhaith linn comhrá a thoiseacht fá na tuairimí agus eispéiris s’agaibh ar theicneolaíocht IS. Labhair le do chuid cairde, le do theaghlach, agus linne ag [ainm na scoile/an tsuímh]... Cad é mar a mhothaíonn tú fá IS? An síleann tú gur fórsa é ar son na maithe nó an oilc? An bhfuil buarthaí ar bith agat? Cén tacaíocht ar mhaith leat í a bheith ar fáil duit lena húsáid go sábháilte agus go freagrach? Agus dar leat, cad é atá tábhachtach go mbeidh a fhios ag daoine fásta faoi, maidir leis an tionchar atá ag IS ar do shaol?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[Ag brath ar an t-am atá ar fáil thig leat ceann de na ceisteanna a roghnú le plé a éascú le linn an tionóil]</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408E64E8-DE45-3749-B8AB-8824F2378C0A}" type="slidenum">
              <a:rPr lang="en-GB" smtClean="0"/>
              <a:t>11</a:t>
            </a:fld>
            <a:endParaRPr lang="en-GB"/>
          </a:p>
        </p:txBody>
      </p:sp>
    </p:spTree>
    <p:extLst>
      <p:ext uri="{BB962C8B-B14F-4D97-AF65-F5344CB8AC3E}">
        <p14:creationId xmlns:p14="http://schemas.microsoft.com/office/powerpoint/2010/main" val="1462030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Tá mé ag súil go mór le bheith ag labhairt le roinnt agaibh, agus le níos mó a chluinstin fá na comhráite a bheas agaibh inniu, agus amach anseo.</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Lá le haghaidh Idirlíon Níos Sábháilte sona daoibh!</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12</a:t>
            </a:fld>
            <a:endParaRPr lang="en-GB"/>
          </a:p>
        </p:txBody>
      </p:sp>
    </p:spTree>
    <p:extLst>
      <p:ext uri="{BB962C8B-B14F-4D97-AF65-F5344CB8AC3E}">
        <p14:creationId xmlns:p14="http://schemas.microsoft.com/office/powerpoint/2010/main" val="2276276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Bíonn Lá le haghaidh Idirlíon Níos Sábháilte ann gach Feabhra ar fud an domhain in os cionn 170 tír éagsúla. Is í an sprioc atá taobh thiar de Lá le haghaidh Idirlíon Níos Sábháilte ná iarraidh ar dhaoine ar fud an domhain obair a dhéanamh le chéile leis an idirlíon a dhéanamh ina áit níos sábháilte do gach duine, daoine óga go háirithe. Sa RA, ritheann an UK Safer Internet Centre feachtas atá go speisialta don lá seo a bhfuil sé mar aidhm aige comhrá náisiúnta a thoiseacht fá úsáid na teicneolaíochta go sábháilte agus go dearfach. Anuraidh, chuala níos mó ná leathchuid de na páistí sa RA fán fheachtas, ach tá an rialtas, cumainn charthanachta, na fórsaí péas agus comhlachtaí teicneolaíochta a úsáideann na meáin shóisialta agus ardáin ríomhchluichíochta uilig páirteach ann,tá tionchar ag an feachtas sin orthu.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3</a:t>
            </a:fld>
            <a:endParaRPr lang="en-GB"/>
          </a:p>
        </p:txBody>
      </p:sp>
    </p:spTree>
    <p:extLst>
      <p:ext uri="{BB962C8B-B14F-4D97-AF65-F5344CB8AC3E}">
        <p14:creationId xmlns:p14="http://schemas.microsoft.com/office/powerpoint/2010/main" val="2452081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Agus mar a tharlaíonn sé, chuir níos mó ná 1,700 eagraíocht gníomhaíochtaí ar fáil don lá in 2025. Léiríodh é ar an raidió agus teilifís náisiúnta, an BBC agus ITV san áireamh. Bhuail daoine óga le hAirí an Rialtais agus eagraíochtaí eile, lena n-áirítear cumainn charthanachta páistí agus ionadaithe ón tionscal teicneolaíochta i Londain. Bhí na milliúin eile páirteach sa lá ar líne: chonaic muid daoine ar fud na RA ag roinnt a gceiliúradh ar na meáin shóisialta, agus rinne os cionn 86,000 duine óg a n-eolas féin ar shábháilteacht ar líne le tráthanna na gceisteanna ar líne. Fríd pháirt a ghlacadh sa tionól seo, tá tú rannpháirteach le cuid mhór daoine eile agus Lá le haghaidh Idirlíon Níos Sábháilte i mbliana a dhéanamh ar an cheann is mó riamh!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4</a:t>
            </a:fld>
            <a:endParaRPr lang="en-GB"/>
          </a:p>
        </p:txBody>
      </p:sp>
    </p:spTree>
    <p:extLst>
      <p:ext uri="{BB962C8B-B14F-4D97-AF65-F5344CB8AC3E}">
        <p14:creationId xmlns:p14="http://schemas.microsoft.com/office/powerpoint/2010/main" val="3498061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Do Lá le haghaidh Idirlíon Níos Sábháilte i mbliana, leagtar béim ar Intleacht Shaorga nó IS. Scáth-théarma atá in ‘IS’, a chlúdaíonn an iomaí rud éagsúil. Go ginearálta, cuireann ‘IS’ síos ar chórais ríomhaireachta atá deartha le tascanna a chur i gcrích, tascanna a mbíodh smaointeoireacht dhaonna de dhíth lena ndéanamh roimhe seo. </a:t>
            </a:r>
            <a:endParaRPr lang="en-GB" sz="1200"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B’fhéidir go mbeadh an chuma ar an scéal go bhfuil córais IS ábalta smaoineamh ar a stuaim féin. Níl i gceist, áfach, ach go bhfuil siad deartha le go mbeadh an chuma seo ar an scéal. Déantar IS a oiliúint le mionsonraí (nó faisnéis) a úsáid ar mhaithe le tascanna casta a chríochnú amhail patrúin a aithint, cinntí a dhéanamh agus ábhar a ghiniúint.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Cá mhéad samplaí d’úsáidí IS a bhfuil sibh ábalta smaoineamh orthu? [Más fóirsteanach, glac le freagraí ó fhoghlaimeoirí.]</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5</a:t>
            </a:fld>
            <a:endParaRPr lang="en-GB"/>
          </a:p>
        </p:txBody>
      </p:sp>
    </p:spTree>
    <p:extLst>
      <p:ext uri="{BB962C8B-B14F-4D97-AF65-F5344CB8AC3E}">
        <p14:creationId xmlns:p14="http://schemas.microsoft.com/office/powerpoint/2010/main" val="17790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B’fhéidir go bhfuil sibh cleachta go leor leis an dóigh a mbaintear úsáid as IS sa ghnáthshaol, mar shampla cúntóirí fíorúla a chumhachtú amhail Alexi agus Siri, ar bhotaí comhrá amhail Gemini nó ChatGPT, nó le heolas a chur le halgartaim a mholann ábhair ar na meán shóisialta nó ar sheirbhísí sruthaithe. </a:t>
            </a:r>
            <a:r>
              <a:rPr lang="ga-IE" sz="1200" u="sng" kern="1200" dirty="0">
                <a:solidFill>
                  <a:schemeClr val="tx1"/>
                </a:solidFill>
                <a:effectLst/>
                <a:latin typeface="+mn-lt"/>
                <a:ea typeface="+mn-ea"/>
                <a:cs typeface="+mn-cs"/>
              </a:rPr>
              <a:t>Ach an raibh a fhios agaibh go mbíonn IS in úsáid ar chuid mhór bealaí iontacha eile?</a:t>
            </a:r>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Thig le IS coireacht comhshaoil a chosc san Amasóin fríd chuidiú a thabhairt ar mhaithe le lománaíocht nó mianadóireacht mhídhleathach a aithint agus foláirimh bheo a thabhairt leis na rudaí seo a chosc.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Is féidir IS a úsáid fosta le máinlianna a threorú ar an bhealach is fearr le déileáil le meall inchinne agus iad i mbun obráide. Thig leis an uirlis ADN ón mheall a dhíchódú go gasta. Bíonn laethanta de dhíth lena dhéanamh de ghnáth.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Ligeann uirlis amháin d’iascairí gabhálacha éisc a aithint agus a thaifeadadh lena chinntiú go bhfuil siad ag iascaireacht ar bhealach inbhuanaithe, ag baint úsáid as ghrianghraif ó ghuthán.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Tá aip ann atá cumhachtaithe ag IS a chuidíonn le páistí atá bodhar an dóigh le léamh a fhoghlaim ach leathanaigh a scanadh agus a aistriú go teanga chomharthaíochta.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Chomh maith leis sin, baineadh úsáid as IS le hanailís a dhéanamh ar choirceoga de chuid na mbeach meala, le cuidiú a thabhairt an meath domhanda ar líon na mbeach sin a chosc.</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Tá aip IS amháin ann atá ábalta cur síos a dhéanamh ar an domhan thart ar dhuine, ionas go mbeadh daoine atá dall ábalta tascanna laethúla a dhéanamh, amhail léitheoireacht nó táirgí a aithint. </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https://aiforgood.itu.int/meet-the-winners-for-the-2025-ai-for-good-impact-awards/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4"/>
              </a:rPr>
              <a:t>https://hms.harvard.edu/news/ai-tool-decodes-brain-cancers-genome-during-surgery</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https://worldfishcenter.org/updates/smartcatch-wins-un-prize-ai-innovation-climate-smart-fisheries</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6"/>
              </a:rPr>
              <a:t>https://www.aardman.com/interactive/storysign/</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7"/>
              </a:rPr>
              <a:t>https://www.oracle.com/corporate/pressrelease/ai-smart-hive-networks-101618.html</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8"/>
              </a:rPr>
              <a:t>https://www.seeingai.com/</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3"/>
              </a:rPr>
              <a:t>https://aiforgood.itu.int/meet-the-winners-for-the-2025-ai-for-good-impact-awards/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4"/>
              </a:rPr>
              <a:t>https://hms.harvard.edu/news/ai-tool-decodes-brain-cancers-genome-during-surgery</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https://worldfishcenter.org/updates/smartcatch-wins-un-prize-ai-innovation-climate-smart-fisheries</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6"/>
              </a:rPr>
              <a:t>https://www.aardman.com/interactive/storysign/</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7"/>
              </a:rPr>
              <a:t>https://www.oracle.com/corporate/pressrelease/ai-smart-hive-networks-101618.html</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8"/>
              </a:rPr>
              <a:t>https://www.seeingai.com/</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6</a:t>
            </a:fld>
            <a:endParaRPr lang="en-GB"/>
          </a:p>
        </p:txBody>
      </p:sp>
    </p:spTree>
    <p:extLst>
      <p:ext uri="{BB962C8B-B14F-4D97-AF65-F5344CB8AC3E}">
        <p14:creationId xmlns:p14="http://schemas.microsoft.com/office/powerpoint/2010/main" val="3556540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Ach, cé go bhfuil cuid mhór samplaí againn de IS in úsáid ar son leasa daoine, is iomaí duine atá buartha fá thionchar níos leithne na dteicneolaíochtaí IS, anois agus amach anseo. Mar shampla:</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roinnt daoine óga buartha fá IS ag glacadh a bpost agus mar gheall air sin, go mbeadh sé níos deacra fostaíocht a fháil.</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scoileanna agus ollscoileanna buartha fá dhaoine óga ag úsáid IS le haistí a scríobh nó obair chúrsa a dhéanamh, rud a théann i bhfeidhm ar fhorbairt a gcuid scileanna féin fosta.</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roinnt daoine ina n-íospartaigh mar gheall ar fhíseáin dhomhainbhrionnaithe atá dírithe orthusan – ag baint úsáid as teicneolaíocht IS le físeáin réadúla a ghiniúint a léiríonn rudaí nár tharla i bhfírinne. </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cumainn charthanachta páistí agus saineolaithe meabhairshláinte buartha fá IS a bheith in úsáid ag daoine le chomhairle leighis nó meabhairshláinte a fháil, comhairle nach mbeadh sábháilte nó cruinn, b’fhéidir.</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roinnt daoine buartha fá na hacmhainní a úsáidtear ar son teicneolaíochta IS agus na tionchair fhadtéarmacha a d’fhéadfadh a bheith ann mar thoradh.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7</a:t>
            </a:fld>
            <a:endParaRPr lang="en-GB"/>
          </a:p>
        </p:txBody>
      </p:sp>
    </p:spTree>
    <p:extLst>
      <p:ext uri="{BB962C8B-B14F-4D97-AF65-F5344CB8AC3E}">
        <p14:creationId xmlns:p14="http://schemas.microsoft.com/office/powerpoint/2010/main" val="605527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Mar dhaoine aonaracha, tá an ceart againn uilig rogha a bheith againn i dtaca le cé chomh mór agus ar mhaith linn páirt a ghlacadh le teicneolaíocht IS.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B’fhéidir gur mhaith le roinnt daoine slí bheatha a thógáil as forbairt nó úsáid IS.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B’fhéidir go mbeadh daoine ar leith á húsáid le níos lú minicíochta, agus ní úsáideann siad í ach amháin nuair a chuidíonn sí le tasc ar leith.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Agus b’fhéidir go ndéanfadh daoine ar leith an cinneadh gan iad a úsáid ar chor ar bith. Cibé leibhéal úsáide a roghnaíonn tusa, is bailí iad achan rogha acu seo.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8</a:t>
            </a:fld>
            <a:endParaRPr lang="en-GB"/>
          </a:p>
        </p:txBody>
      </p:sp>
    </p:spTree>
    <p:extLst>
      <p:ext uri="{BB962C8B-B14F-4D97-AF65-F5344CB8AC3E}">
        <p14:creationId xmlns:p14="http://schemas.microsoft.com/office/powerpoint/2010/main" val="262485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Má bhíonn IS in úsáid agat, tá sé tábhachtach gan dearmad a dhéanamh go bhfuil an dualgas orainn í a úsáid go sábháilte freagrach, cosúil le teicneolaíocht ar bith eile.</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Cad é an chiall atá le húsáid shábháilte fhreagrach teicneolaíochta IS? Cad é mar a roghnaíonn tú?</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[Más fóirsteanach, glac le freagraí ó fhoghlaimeoirí. Cliceáil leis na freagraí a léiriú]</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pPr lvl="0"/>
            <a:r>
              <a:rPr lang="ga-IE" sz="1200" kern="1200" dirty="0">
                <a:solidFill>
                  <a:schemeClr val="tx1"/>
                </a:solidFill>
                <a:effectLst/>
                <a:latin typeface="+mn-lt"/>
                <a:ea typeface="+mn-ea"/>
                <a:cs typeface="+mn-cs"/>
              </a:rPr>
              <a:t>Ciallaíonn sé go gcaithfidh tú smaoineamh fán dóigh a n-úsáideann tú féin IS agus an dóigh a mothódh daoine eile mar thoradh. Fiú amháin má dhéantar rud éigin ar mhaithe le bheith ag magadh, thiocfadh leis dochar a dhéanamh nó cur isteach ar dhuine.</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‘cead’ a thuiscint, agus IS a úsáid ar bhealach a cheadaíonn daoine eile, chomh maith le tuiscint a bheith agat ar na teorainneacha atá agat féin.</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duit smaoineamh go criticiúil fán eolas a thugann IS duit. B’fhéidir nach mbeadh sé i gcónaí iontaofa nó cruinn.</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foghlaim fá eitic a bhaineann le IS agus machnamh air sin, agus rogha a dhéanamh fána tionchair ar an tsochaí ar bhonn níos forleithne.</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duit machnamh an tionchar a bhíonn ag úsáid IS ar d’fholláine, agus ar an dóigh arbh fhéidir leat mothú ceangailte le huirlis IS, nó spleách uirthi.</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eolas a bheith agat ar cá háit a bhfaighfeá cuidiú, má tá sé de dhíth ort, agus labhairt le duine fásta iontaofa más gá duit tacaíocht a fháil.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9</a:t>
            </a:fld>
            <a:endParaRPr lang="en-GB"/>
          </a:p>
        </p:txBody>
      </p:sp>
    </p:spTree>
    <p:extLst>
      <p:ext uri="{BB962C8B-B14F-4D97-AF65-F5344CB8AC3E}">
        <p14:creationId xmlns:p14="http://schemas.microsoft.com/office/powerpoint/2010/main" val="3880664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Anseo ag [ainm na scoile/an tsuímh], is cuid dár jab í cinnte a dhéanamh de go mothaíonn sibh sásta agus sábháilte, i ngach páirt de do shaol. Má tá rud éigin feicthe agat, nó má tá rud i ndiaidh tarlú ar líne, agus tá tú buartha faoi nó atá ag dul i bhfeidhm ort, tar chugainn le do thoil, le cuidiú agus comhairle a fháil. Éistfidh muid go cúramach leat agus oibreoidh muid leat le cinneadh a dhéanamh fán rud is fearr le déanamh.</a:t>
            </a:r>
            <a:r>
              <a:rPr lang="ga-IE" sz="1200" strike="sngStrike"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10</a:t>
            </a:fld>
            <a:endParaRPr lang="en-GB"/>
          </a:p>
        </p:txBody>
      </p:sp>
    </p:spTree>
    <p:extLst>
      <p:ext uri="{BB962C8B-B14F-4D97-AF65-F5344CB8AC3E}">
        <p14:creationId xmlns:p14="http://schemas.microsoft.com/office/powerpoint/2010/main" val="3768120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7DA2F3-82F3-E97B-E788-12016DBB6214}"/>
              </a:ext>
            </a:extLst>
          </p:cNvPr>
          <p:cNvSpPr txBox="1"/>
          <p:nvPr/>
        </p:nvSpPr>
        <p:spPr>
          <a:xfrm>
            <a:off x="1396584" y="2173778"/>
            <a:ext cx="939883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Lá le </a:t>
            </a:r>
            <a:r>
              <a:rPr lang="en-GB" sz="2800" b="1" dirty="0" err="1">
                <a:latin typeface="Verdana" panose="020B0604030504040204" pitchFamily="34" charset="0"/>
                <a:ea typeface="Verdana" panose="020B0604030504040204" pitchFamily="34" charset="0"/>
                <a:cs typeface="Verdana" panose="020B0604030504040204" pitchFamily="34" charset="0"/>
              </a:rPr>
              <a:t>haghaidh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Idirlíon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níos</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Sábháilte</a:t>
            </a:r>
            <a:r>
              <a:rPr lang="en-GB" sz="2800" b="1" dirty="0">
                <a:latin typeface="Verdana" panose="020B0604030504040204" pitchFamily="34" charset="0"/>
                <a:ea typeface="Verdana" panose="020B0604030504040204" pitchFamily="34" charset="0"/>
                <a:cs typeface="Verdana" panose="020B0604030504040204" pitchFamily="34" charset="0"/>
              </a:rPr>
              <a:t> 2026</a:t>
            </a:r>
          </a:p>
        </p:txBody>
      </p:sp>
      <p:sp>
        <p:nvSpPr>
          <p:cNvPr id="9" name="TextBox 8">
            <a:extLst>
              <a:ext uri="{FF2B5EF4-FFF2-40B4-BE49-F238E27FC236}">
                <a16:creationId xmlns:a16="http://schemas.microsoft.com/office/drawing/2014/main" id="{28710FE4-D3D6-472F-6149-2AB588A55230}"/>
              </a:ext>
            </a:extLst>
          </p:cNvPr>
          <p:cNvSpPr txBox="1"/>
          <p:nvPr/>
        </p:nvSpPr>
        <p:spPr>
          <a:xfrm>
            <a:off x="1802130" y="2726996"/>
            <a:ext cx="8587740" cy="512961"/>
          </a:xfrm>
          <a:prstGeom prst="rect">
            <a:avLst/>
          </a:prstGeom>
          <a:noFill/>
        </p:spPr>
        <p:txBody>
          <a:bodyPr wrap="square" rtlCol="0">
            <a:spAutoFit/>
          </a:bodyPr>
          <a:lstStyle/>
          <a:p>
            <a:pPr algn="ctr">
              <a:lnSpc>
                <a:spcPts val="3560"/>
              </a:lnSpc>
            </a:pPr>
            <a:r>
              <a:rPr lang="en-GB" sz="2800" dirty="0" err="1">
                <a:latin typeface="Verdana" panose="020B0604030504040204" pitchFamily="34" charset="0"/>
                <a:ea typeface="Verdana" panose="020B0604030504040204" pitchFamily="34" charset="0"/>
                <a:cs typeface="Verdana" panose="020B0604030504040204" pitchFamily="34" charset="0"/>
              </a:rPr>
              <a:t>Tionól</a:t>
            </a:r>
            <a:r>
              <a:rPr lang="en-GB" sz="2800" dirty="0">
                <a:latin typeface="Verdana" panose="020B0604030504040204" pitchFamily="34" charset="0"/>
                <a:ea typeface="Verdana" panose="020B0604030504040204" pitchFamily="34" charset="0"/>
                <a:cs typeface="Verdana" panose="020B0604030504040204" pitchFamily="34" charset="0"/>
              </a:rPr>
              <a:t> do </a:t>
            </a:r>
            <a:r>
              <a:rPr lang="en-GB" sz="2800" dirty="0" err="1">
                <a:latin typeface="Verdana" panose="020B0604030504040204" pitchFamily="34" charset="0"/>
                <a:ea typeface="Verdana" panose="020B0604030504040204" pitchFamily="34" charset="0"/>
                <a:cs typeface="Verdana" panose="020B0604030504040204" pitchFamily="34" charset="0"/>
              </a:rPr>
              <a:t>dhaltaí</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idir</a:t>
            </a:r>
            <a:r>
              <a:rPr lang="en-GB" sz="2800" dirty="0">
                <a:latin typeface="Verdana" panose="020B0604030504040204" pitchFamily="34" charset="0"/>
                <a:ea typeface="Verdana" panose="020B0604030504040204" pitchFamily="34" charset="0"/>
                <a:cs typeface="Verdana" panose="020B0604030504040204" pitchFamily="34" charset="0"/>
              </a:rPr>
              <a:t> 11 </a:t>
            </a:r>
            <a:r>
              <a:rPr lang="en-GB" sz="2800" dirty="0" err="1">
                <a:latin typeface="Verdana" panose="020B0604030504040204" pitchFamily="34" charset="0"/>
                <a:ea typeface="Verdana" panose="020B0604030504040204" pitchFamily="34" charset="0"/>
                <a:cs typeface="Verdana" panose="020B0604030504040204" pitchFamily="34" charset="0"/>
              </a:rPr>
              <a:t>agus</a:t>
            </a:r>
            <a:r>
              <a:rPr lang="en-GB" sz="2800" dirty="0">
                <a:latin typeface="Verdana" panose="020B0604030504040204" pitchFamily="34" charset="0"/>
                <a:ea typeface="Verdana" panose="020B0604030504040204" pitchFamily="34" charset="0"/>
                <a:cs typeface="Verdana" panose="020B0604030504040204" pitchFamily="34" charset="0"/>
              </a:rPr>
              <a:t> 18 </a:t>
            </a:r>
            <a:r>
              <a:rPr lang="en-GB" sz="2800" dirty="0" err="1">
                <a:latin typeface="Verdana" panose="020B0604030504040204" pitchFamily="34" charset="0"/>
                <a:ea typeface="Verdana" panose="020B0604030504040204" pitchFamily="34" charset="0"/>
                <a:cs typeface="Verdana" panose="020B0604030504040204" pitchFamily="34" charset="0"/>
              </a:rPr>
              <a:t>bliana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d’aois</a:t>
            </a:r>
            <a:r>
              <a:rPr lang="en-GB" sz="2800" dirty="0">
                <a:latin typeface="Verdana" panose="020B0604030504040204" pitchFamily="34" charset="0"/>
                <a:ea typeface="Verdana" panose="020B0604030504040204" pitchFamily="34" charset="0"/>
                <a:cs typeface="Verdana" panose="020B0604030504040204" pitchFamily="34" charset="0"/>
              </a:rPr>
              <a:t>.</a:t>
            </a:r>
          </a:p>
        </p:txBody>
      </p:sp>
      <p:sp>
        <p:nvSpPr>
          <p:cNvPr id="11" name="TextBox 10">
            <a:extLst>
              <a:ext uri="{FF2B5EF4-FFF2-40B4-BE49-F238E27FC236}">
                <a16:creationId xmlns:a16="http://schemas.microsoft.com/office/drawing/2014/main" id="{9B9A0B65-4A69-2215-A0EB-B3F29FD1E5CC}"/>
              </a:ext>
            </a:extLst>
          </p:cNvPr>
          <p:cNvSpPr txBox="1"/>
          <p:nvPr/>
        </p:nvSpPr>
        <p:spPr>
          <a:xfrm>
            <a:off x="1925955" y="3285195"/>
            <a:ext cx="8340090" cy="1897955"/>
          </a:xfrm>
          <a:prstGeom prst="rect">
            <a:avLst/>
          </a:prstGeom>
          <a:noFill/>
        </p:spPr>
        <p:txBody>
          <a:bodyPr wrap="square">
            <a:spAutoFit/>
          </a:bodyPr>
          <a:lstStyle/>
          <a:p>
            <a:pPr algn="ctr">
              <a:lnSpc>
                <a:spcPts val="3560"/>
              </a:lnSpc>
            </a:pPr>
            <a:r>
              <a:rPr lang="en-GB" sz="2800" dirty="0" err="1">
                <a:latin typeface="Verdana" panose="020B0604030504040204" pitchFamily="34" charset="0"/>
                <a:ea typeface="Verdana" panose="020B0604030504040204" pitchFamily="34" charset="0"/>
                <a:cs typeface="Verdana" panose="020B0604030504040204" pitchFamily="34" charset="0"/>
              </a:rPr>
              <a:t>Thíos</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sleamhnáin</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tá</a:t>
            </a:r>
            <a:r>
              <a:rPr lang="en-GB" sz="2800" dirty="0">
                <a:latin typeface="Verdana" panose="020B0604030504040204" pitchFamily="34" charset="0"/>
                <a:ea typeface="Verdana" panose="020B0604030504040204" pitchFamily="34" charset="0"/>
                <a:cs typeface="Verdana" panose="020B0604030504040204" pitchFamily="34" charset="0"/>
              </a:rPr>
              <a:t> script le </a:t>
            </a:r>
            <a:r>
              <a:rPr lang="en-GB" sz="2800" dirty="0" err="1">
                <a:latin typeface="Verdana" panose="020B0604030504040204" pitchFamily="34" charset="0"/>
                <a:ea typeface="Verdana" panose="020B0604030504040204" pitchFamily="34" charset="0"/>
                <a:cs typeface="Verdana" panose="020B0604030504040204" pitchFamily="34" charset="0"/>
              </a:rPr>
              <a:t>fáil</a:t>
            </a:r>
            <a:r>
              <a:rPr lang="en-GB" sz="2800" dirty="0">
                <a:latin typeface="Verdana" panose="020B0604030504040204" pitchFamily="34" charset="0"/>
                <a:ea typeface="Verdana" panose="020B0604030504040204" pitchFamily="34" charset="0"/>
                <a:cs typeface="Verdana" panose="020B0604030504040204" pitchFamily="34" charset="0"/>
              </a:rPr>
              <a:t> le </a:t>
            </a:r>
            <a:r>
              <a:rPr lang="en-GB" sz="2800" dirty="0" err="1">
                <a:latin typeface="Verdana" panose="020B0604030504040204" pitchFamily="34" charset="0"/>
                <a:ea typeface="Verdana" panose="020B0604030504040204" pitchFamily="34" charset="0"/>
                <a:cs typeface="Verdana" panose="020B0604030504040204" pitchFamily="34" charset="0"/>
              </a:rPr>
              <a:t>cuidiú</a:t>
            </a:r>
            <a:r>
              <a:rPr lang="en-GB" sz="2800" dirty="0">
                <a:latin typeface="Verdana" panose="020B0604030504040204" pitchFamily="34" charset="0"/>
                <a:ea typeface="Verdana" panose="020B0604030504040204" pitchFamily="34" charset="0"/>
                <a:cs typeface="Verdana" panose="020B0604030504040204" pitchFamily="34" charset="0"/>
              </a:rPr>
              <a:t> leis an chur </a:t>
            </a:r>
            <a:r>
              <a:rPr lang="en-GB" sz="2800" dirty="0" err="1">
                <a:latin typeface="Verdana" panose="020B0604030504040204" pitchFamily="34" charset="0"/>
                <a:ea typeface="Verdana" panose="020B0604030504040204" pitchFamily="34" charset="0"/>
                <a:cs typeface="Verdana" panose="020B0604030504040204" pitchFamily="34" charset="0"/>
              </a:rPr>
              <a:t>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láthair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mhaithe</a:t>
            </a:r>
            <a:r>
              <a:rPr lang="en-GB" sz="2800" dirty="0">
                <a:latin typeface="Verdana" panose="020B0604030504040204" pitchFamily="34" charset="0"/>
                <a:ea typeface="Verdana" panose="020B0604030504040204" pitchFamily="34" charset="0"/>
                <a:cs typeface="Verdana" panose="020B0604030504040204" pitchFamily="34" charset="0"/>
              </a:rPr>
              <a:t> leis an script a </a:t>
            </a:r>
            <a:r>
              <a:rPr lang="en-GB" sz="2800" dirty="0" err="1">
                <a:latin typeface="Verdana" panose="020B0604030504040204" pitchFamily="34" charset="0"/>
                <a:ea typeface="Verdana" panose="020B0604030504040204" pitchFamily="34" charset="0"/>
                <a:cs typeface="Verdana" panose="020B0604030504040204" pitchFamily="34" charset="0"/>
              </a:rPr>
              <a:t>phriontáil</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thíos</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socruithe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priontála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roghnaigh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Leathanaigh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Nótaí</a:t>
            </a:r>
            <a:r>
              <a:rPr lang="en-GB" sz="2800"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106775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7CC68-0EDD-9878-C25A-31E8E315F85B}"/>
            </a:ext>
          </a:extLst>
        </p:cNvPr>
        <p:cNvGrpSpPr/>
        <p:nvPr/>
      </p:nvGrpSpPr>
      <p:grpSpPr>
        <a:xfrm>
          <a:off x="0" y="0"/>
          <a:ext cx="0" cy="0"/>
          <a:chOff x="0" y="0"/>
          <a:chExt cx="0" cy="0"/>
        </a:xfrm>
      </p:grpSpPr>
      <p:pic>
        <p:nvPicPr>
          <p:cNvPr id="13" name="Picture 12" descr="A purple and white background&#10;&#10;AI-generated content may be incorrect.">
            <a:extLst>
              <a:ext uri="{FF2B5EF4-FFF2-40B4-BE49-F238E27FC236}">
                <a16:creationId xmlns:a16="http://schemas.microsoft.com/office/drawing/2014/main" id="{D8FBECEF-0FDE-46B9-187C-E7B249924FE3}"/>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descr="A black and white rectangle with a white background&#10;&#10;AI-generated content may be incorrect.">
            <a:extLst>
              <a:ext uri="{FF2B5EF4-FFF2-40B4-BE49-F238E27FC236}">
                <a16:creationId xmlns:a16="http://schemas.microsoft.com/office/drawing/2014/main" id="{DE16D26D-5603-C0BA-235F-FDFC295B9A53}"/>
              </a:ext>
            </a:extLst>
          </p:cNvPr>
          <p:cNvPicPr>
            <a:picLocks noChangeAspect="1"/>
          </p:cNvPicPr>
          <p:nvPr/>
        </p:nvPicPr>
        <p:blipFill>
          <a:blip r:embed="rId4"/>
          <a:stretch>
            <a:fillRect/>
          </a:stretch>
        </p:blipFill>
        <p:spPr>
          <a:xfrm>
            <a:off x="0" y="1259"/>
            <a:ext cx="12192000" cy="6855479"/>
          </a:xfrm>
          <a:prstGeom prst="rect">
            <a:avLst/>
          </a:prstGeom>
        </p:spPr>
      </p:pic>
      <p:pic>
        <p:nvPicPr>
          <p:cNvPr id="15" name="Picture 14" descr="A black rectangle with white lines&#10;&#10;AI-generated content may be incorrect.">
            <a:extLst>
              <a:ext uri="{FF2B5EF4-FFF2-40B4-BE49-F238E27FC236}">
                <a16:creationId xmlns:a16="http://schemas.microsoft.com/office/drawing/2014/main" id="{19BC644E-4404-792D-3A50-A956D1B8EA3B}"/>
              </a:ext>
            </a:extLst>
          </p:cNvPr>
          <p:cNvPicPr>
            <a:picLocks noChangeAspect="1"/>
          </p:cNvPicPr>
          <p:nvPr/>
        </p:nvPicPr>
        <p:blipFill>
          <a:blip r:embed="rId5"/>
          <a:stretch>
            <a:fillRect/>
          </a:stretch>
        </p:blipFill>
        <p:spPr>
          <a:xfrm>
            <a:off x="0" y="1259"/>
            <a:ext cx="12192000" cy="6855479"/>
          </a:xfrm>
          <a:prstGeom prst="rect">
            <a:avLst/>
          </a:prstGeom>
        </p:spPr>
      </p:pic>
      <p:sp>
        <p:nvSpPr>
          <p:cNvPr id="10" name="TextBox 9">
            <a:extLst>
              <a:ext uri="{FF2B5EF4-FFF2-40B4-BE49-F238E27FC236}">
                <a16:creationId xmlns:a16="http://schemas.microsoft.com/office/drawing/2014/main" id="{1BF4D93C-2A87-FE71-F584-73EBCF9C6AB8}"/>
              </a:ext>
            </a:extLst>
          </p:cNvPr>
          <p:cNvSpPr txBox="1"/>
          <p:nvPr/>
        </p:nvSpPr>
        <p:spPr>
          <a:xfrm>
            <a:off x="2737279" y="2725613"/>
            <a:ext cx="6715199" cy="1938992"/>
          </a:xfrm>
          <a:prstGeom prst="rect">
            <a:avLst/>
          </a:prstGeom>
          <a:noFill/>
        </p:spPr>
        <p:txBody>
          <a:bodyPr wrap="square" rtlCol="0">
            <a:spAutoFit/>
          </a:bodyPr>
          <a:lstStyle/>
          <a:p>
            <a:pPr algn="ctr">
              <a:spcBef>
                <a:spcPts val="2130"/>
              </a:spcBef>
            </a:pPr>
            <a:r>
              <a:rPr lang="en-GB" sz="2400" dirty="0">
                <a:latin typeface="Verdana" panose="020B0604030504040204" pitchFamily="34" charset="0"/>
                <a:ea typeface="Verdana" panose="020B0604030504040204" pitchFamily="34" charset="0"/>
              </a:rPr>
              <a:t>Nóta </a:t>
            </a:r>
            <a:r>
              <a:rPr lang="en-GB" sz="2400" dirty="0" err="1">
                <a:latin typeface="Verdana" panose="020B0604030504040204" pitchFamily="34" charset="0"/>
                <a:ea typeface="Verdana" panose="020B0604030504040204" pitchFamily="34" charset="0"/>
              </a:rPr>
              <a:t>d’oidithe</a:t>
            </a:r>
            <a:r>
              <a:rPr lang="en-GB" sz="2400" dirty="0">
                <a:latin typeface="Verdana" panose="020B0604030504040204" pitchFamily="34" charset="0"/>
                <a:ea typeface="Verdana" panose="020B0604030504040204" pitchFamily="34" charset="0"/>
              </a:rPr>
              <a:t> – </a:t>
            </a:r>
            <a:r>
              <a:rPr lang="en-GB" sz="2400" dirty="0" err="1">
                <a:latin typeface="Verdana" panose="020B0604030504040204" pitchFamily="34" charset="0"/>
                <a:ea typeface="Verdana" panose="020B0604030504040204" pitchFamily="34" charset="0"/>
              </a:rPr>
              <a:t>Cuir</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isteach</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ainmneacha</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focail</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nó</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fiú</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grianghraif</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sa</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sleamhnán</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seo</a:t>
            </a:r>
            <a:r>
              <a:rPr lang="en-GB" sz="2400" dirty="0">
                <a:latin typeface="Verdana" panose="020B0604030504040204" pitchFamily="34" charset="0"/>
                <a:ea typeface="Verdana" panose="020B0604030504040204" pitchFamily="34" charset="0"/>
              </a:rPr>
              <a:t> le </a:t>
            </a:r>
            <a:r>
              <a:rPr lang="en-GB" sz="2400" dirty="0" err="1">
                <a:latin typeface="Verdana" panose="020B0604030504040204" pitchFamily="34" charset="0"/>
                <a:ea typeface="Verdana" panose="020B0604030504040204" pitchFamily="34" charset="0"/>
              </a:rPr>
              <a:t>taispeáint</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d’fhoghlaimeoirí</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cé</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chuige</a:t>
            </a:r>
            <a:r>
              <a:rPr lang="en-GB" sz="2400" dirty="0">
                <a:latin typeface="Verdana" panose="020B0604030504040204" pitchFamily="34" charset="0"/>
                <a:ea typeface="Verdana" panose="020B0604030504040204" pitchFamily="34" charset="0"/>
              </a:rPr>
              <a:t> ab </a:t>
            </a:r>
            <a:r>
              <a:rPr lang="en-GB" sz="2400" dirty="0" err="1">
                <a:latin typeface="Verdana" panose="020B0604030504040204" pitchFamily="34" charset="0"/>
                <a:ea typeface="Verdana" panose="020B0604030504040204" pitchFamily="34" charset="0"/>
              </a:rPr>
              <a:t>fhéidir</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leo</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dul</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má</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tá</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buaireamh</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orthu</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maidir</a:t>
            </a:r>
            <a:r>
              <a:rPr lang="en-GB" sz="2400" dirty="0">
                <a:latin typeface="Verdana" panose="020B0604030504040204" pitchFamily="34" charset="0"/>
                <a:ea typeface="Verdana" panose="020B0604030504040204" pitchFamily="34" charset="0"/>
              </a:rPr>
              <a:t> le </a:t>
            </a:r>
            <a:r>
              <a:rPr lang="en-GB" sz="2400" dirty="0" err="1">
                <a:latin typeface="Verdana" panose="020B0604030504040204" pitchFamily="34" charset="0"/>
                <a:ea typeface="Verdana" panose="020B0604030504040204" pitchFamily="34" charset="0"/>
              </a:rPr>
              <a:t>sábháilteacht</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ar</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líne</a:t>
            </a:r>
            <a:r>
              <a:rPr lang="en-GB" sz="2400" dirty="0">
                <a:latin typeface="Verdana" panose="020B0604030504040204" pitchFamily="34" charset="0"/>
                <a:ea typeface="Verdana" panose="020B0604030504040204" pitchFamily="34" charset="0"/>
              </a:rPr>
              <a:t> </a:t>
            </a:r>
          </a:p>
        </p:txBody>
      </p:sp>
      <p:sp>
        <p:nvSpPr>
          <p:cNvPr id="11" name="TextBox 10">
            <a:extLst>
              <a:ext uri="{FF2B5EF4-FFF2-40B4-BE49-F238E27FC236}">
                <a16:creationId xmlns:a16="http://schemas.microsoft.com/office/drawing/2014/main" id="{CFB1FD73-1E9C-3AA9-1B78-2D3EFD452C9C}"/>
              </a:ext>
            </a:extLst>
          </p:cNvPr>
          <p:cNvSpPr txBox="1"/>
          <p:nvPr/>
        </p:nvSpPr>
        <p:spPr>
          <a:xfrm>
            <a:off x="0" y="1713038"/>
            <a:ext cx="12194241" cy="523220"/>
          </a:xfrm>
          <a:prstGeom prst="rect">
            <a:avLst/>
          </a:prstGeom>
          <a:noFill/>
        </p:spPr>
        <p:txBody>
          <a:bodyPr wrap="square" rtlCol="0">
            <a:spAutoFit/>
          </a:bodyPr>
          <a:lstStyle/>
          <a:p>
            <a:pPr algn="ctr"/>
            <a:r>
              <a:rPr lang="en-GB" sz="2800" b="1" dirty="0" err="1">
                <a:latin typeface="Verdana" panose="020B0604030504040204" pitchFamily="34" charset="0"/>
                <a:ea typeface="Verdana" panose="020B0604030504040204" pitchFamily="34" charset="0"/>
                <a:cs typeface="Verdana" panose="020B0604030504040204" pitchFamily="34" charset="0"/>
              </a:rPr>
              <a:t>Cuidiú</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Fháil</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106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14C5-9A4F-5C4D-A7AF-DC98B23644BC}"/>
            </a:ext>
          </a:extLst>
        </p:cNvPr>
        <p:cNvGrpSpPr/>
        <p:nvPr/>
      </p:nvGrpSpPr>
      <p:grpSpPr>
        <a:xfrm>
          <a:off x="0" y="0"/>
          <a:ext cx="0" cy="0"/>
          <a:chOff x="0" y="0"/>
          <a:chExt cx="0" cy="0"/>
        </a:xfrm>
      </p:grpSpPr>
      <p:pic>
        <p:nvPicPr>
          <p:cNvPr id="21" name="Picture 20" descr="A purple and white background&#10;&#10;AI-generated content may be incorrect.">
            <a:extLst>
              <a:ext uri="{FF2B5EF4-FFF2-40B4-BE49-F238E27FC236}">
                <a16:creationId xmlns:a16="http://schemas.microsoft.com/office/drawing/2014/main" id="{0BB40C29-D920-FD4D-2D47-C38A14F9ACE0}"/>
              </a:ext>
            </a:extLst>
          </p:cNvPr>
          <p:cNvPicPr>
            <a:picLocks noChangeAspect="1"/>
          </p:cNvPicPr>
          <p:nvPr/>
        </p:nvPicPr>
        <p:blipFill>
          <a:blip r:embed="rId3"/>
          <a:stretch>
            <a:fillRect/>
          </a:stretch>
        </p:blipFill>
        <p:spPr>
          <a:xfrm>
            <a:off x="0" y="1260"/>
            <a:ext cx="12194242" cy="6856740"/>
          </a:xfrm>
          <a:prstGeom prst="rect">
            <a:avLst/>
          </a:prstGeom>
        </p:spPr>
      </p:pic>
      <p:pic>
        <p:nvPicPr>
          <p:cNvPr id="26" name="Picture 25" descr="A cell phone with a purple border&#10;&#10;AI-generated content may be incorrect.">
            <a:extLst>
              <a:ext uri="{FF2B5EF4-FFF2-40B4-BE49-F238E27FC236}">
                <a16:creationId xmlns:a16="http://schemas.microsoft.com/office/drawing/2014/main" id="{28C8566E-FB1E-D68B-AFFA-7C2BB0156C8C}"/>
              </a:ext>
            </a:extLst>
          </p:cNvPr>
          <p:cNvPicPr>
            <a:picLocks noChangeAspect="1"/>
          </p:cNvPicPr>
          <p:nvPr/>
        </p:nvPicPr>
        <p:blipFill>
          <a:blip r:embed="rId4"/>
          <a:srcRect l="38770" t="9912" r="38575" b="8938"/>
          <a:stretch>
            <a:fillRect/>
          </a:stretch>
        </p:blipFill>
        <p:spPr>
          <a:xfrm>
            <a:off x="4727642" y="680936"/>
            <a:ext cx="2762655" cy="5564221"/>
          </a:xfrm>
          <a:prstGeom prst="rect">
            <a:avLst/>
          </a:prstGeom>
        </p:spPr>
      </p:pic>
      <p:grpSp>
        <p:nvGrpSpPr>
          <p:cNvPr id="18" name="Group 17">
            <a:extLst>
              <a:ext uri="{FF2B5EF4-FFF2-40B4-BE49-F238E27FC236}">
                <a16:creationId xmlns:a16="http://schemas.microsoft.com/office/drawing/2014/main" id="{5EB997D7-9C1B-892D-D434-DE32FEA727D4}"/>
              </a:ext>
            </a:extLst>
          </p:cNvPr>
          <p:cNvGrpSpPr/>
          <p:nvPr/>
        </p:nvGrpSpPr>
        <p:grpSpPr>
          <a:xfrm>
            <a:off x="1638652" y="292318"/>
            <a:ext cx="3428648" cy="1815882"/>
            <a:chOff x="1638652" y="292318"/>
            <a:chExt cx="3428648" cy="1815882"/>
          </a:xfrm>
        </p:grpSpPr>
        <p:pic>
          <p:nvPicPr>
            <p:cNvPr id="12" name="Picture 11" descr="A screenshot of a chat&#10;&#10;AI-generated content may be incorrect.">
              <a:extLst>
                <a:ext uri="{FF2B5EF4-FFF2-40B4-BE49-F238E27FC236}">
                  <a16:creationId xmlns:a16="http://schemas.microsoft.com/office/drawing/2014/main" id="{42704283-67A7-9B23-B5B5-5C8641700A2A}"/>
                </a:ext>
              </a:extLst>
            </p:cNvPr>
            <p:cNvPicPr>
              <a:picLocks noChangeAspect="1"/>
            </p:cNvPicPr>
            <p:nvPr/>
          </p:nvPicPr>
          <p:blipFill>
            <a:blip r:embed="rId5"/>
            <a:srcRect l="13440" t="4246" r="58438" b="69266"/>
            <a:stretch>
              <a:fillRect/>
            </a:stretch>
          </p:blipFill>
          <p:spPr>
            <a:xfrm>
              <a:off x="1638652" y="292318"/>
              <a:ext cx="3428648" cy="1815882"/>
            </a:xfrm>
            <a:prstGeom prst="rect">
              <a:avLst/>
            </a:prstGeom>
          </p:spPr>
        </p:pic>
        <p:sp>
          <p:nvSpPr>
            <p:cNvPr id="33" name="TextBox 32">
              <a:extLst>
                <a:ext uri="{FF2B5EF4-FFF2-40B4-BE49-F238E27FC236}">
                  <a16:creationId xmlns:a16="http://schemas.microsoft.com/office/drawing/2014/main" id="{48D761AE-9264-8385-CE19-D29CA5B9D7F3}"/>
                </a:ext>
              </a:extLst>
            </p:cNvPr>
            <p:cNvSpPr txBox="1"/>
            <p:nvPr/>
          </p:nvSpPr>
          <p:spPr>
            <a:xfrm>
              <a:off x="2465096" y="489422"/>
              <a:ext cx="2408745" cy="1384995"/>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Cad </a:t>
              </a:r>
              <a:r>
                <a:rPr lang="en-GB" sz="2800" dirty="0" err="1">
                  <a:latin typeface="Verdana" panose="020B0604030504040204" pitchFamily="34" charset="0"/>
                  <a:ea typeface="Verdana" panose="020B0604030504040204" pitchFamily="34" charset="0"/>
                  <a:cs typeface="Verdana" panose="020B0604030504040204" pitchFamily="34" charset="0"/>
                </a:rPr>
                <a:t>é</a:t>
              </a:r>
              <a:r>
                <a:rPr lang="en-GB" sz="2800" dirty="0">
                  <a:latin typeface="Verdana" panose="020B0604030504040204" pitchFamily="34" charset="0"/>
                  <a:ea typeface="Verdana" panose="020B0604030504040204" pitchFamily="34" charset="0"/>
                  <a:cs typeface="Verdana" panose="020B0604030504040204" pitchFamily="34" charset="0"/>
                </a:rPr>
                <a:t> mar a </a:t>
              </a:r>
              <a:r>
                <a:rPr lang="en-GB" sz="2800" dirty="0" err="1">
                  <a:latin typeface="Verdana" panose="020B0604030504040204" pitchFamily="34" charset="0"/>
                  <a:ea typeface="Verdana" panose="020B0604030504040204" pitchFamily="34" charset="0"/>
                  <a:cs typeface="Verdana" panose="020B0604030504040204" pitchFamily="34" charset="0"/>
                </a:rPr>
                <a:t>mothaíonn</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tú</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fá</a:t>
              </a:r>
              <a:r>
                <a:rPr lang="en-GB" sz="2800" dirty="0">
                  <a:latin typeface="Verdana" panose="020B0604030504040204" pitchFamily="34" charset="0"/>
                  <a:ea typeface="Verdana" panose="020B0604030504040204" pitchFamily="34" charset="0"/>
                  <a:cs typeface="Verdana" panose="020B0604030504040204" pitchFamily="34" charset="0"/>
                </a:rPr>
                <a:t> IS? </a:t>
              </a:r>
            </a:p>
          </p:txBody>
        </p:sp>
      </p:grpSp>
      <p:grpSp>
        <p:nvGrpSpPr>
          <p:cNvPr id="22" name="Group 21">
            <a:extLst>
              <a:ext uri="{FF2B5EF4-FFF2-40B4-BE49-F238E27FC236}">
                <a16:creationId xmlns:a16="http://schemas.microsoft.com/office/drawing/2014/main" id="{39647A8F-479E-2C54-5A62-9BB4535BF3B9}"/>
              </a:ext>
            </a:extLst>
          </p:cNvPr>
          <p:cNvGrpSpPr/>
          <p:nvPr/>
        </p:nvGrpSpPr>
        <p:grpSpPr>
          <a:xfrm>
            <a:off x="114300" y="2197100"/>
            <a:ext cx="4539588" cy="1435100"/>
            <a:chOff x="114300" y="2197100"/>
            <a:chExt cx="4539588" cy="1435100"/>
          </a:xfrm>
        </p:grpSpPr>
        <p:pic>
          <p:nvPicPr>
            <p:cNvPr id="13" name="Picture 12" descr="A screenshot of a chat&#10;&#10;AI-generated content may be incorrect.">
              <a:extLst>
                <a:ext uri="{FF2B5EF4-FFF2-40B4-BE49-F238E27FC236}">
                  <a16:creationId xmlns:a16="http://schemas.microsoft.com/office/drawing/2014/main" id="{9DF82A48-4960-E668-A2DB-6059257F2B58}"/>
                </a:ext>
              </a:extLst>
            </p:cNvPr>
            <p:cNvPicPr>
              <a:picLocks noChangeAspect="1"/>
            </p:cNvPicPr>
            <p:nvPr/>
          </p:nvPicPr>
          <p:blipFill>
            <a:blip r:embed="rId5"/>
            <a:srcRect l="937" t="32030" r="61828" b="47036"/>
            <a:stretch>
              <a:fillRect/>
            </a:stretch>
          </p:blipFill>
          <p:spPr>
            <a:xfrm>
              <a:off x="114300" y="2197100"/>
              <a:ext cx="4539588" cy="1435100"/>
            </a:xfrm>
            <a:prstGeom prst="rect">
              <a:avLst/>
            </a:prstGeom>
          </p:spPr>
        </p:pic>
        <p:sp>
          <p:nvSpPr>
            <p:cNvPr id="34" name="TextBox 33">
              <a:extLst>
                <a:ext uri="{FF2B5EF4-FFF2-40B4-BE49-F238E27FC236}">
                  <a16:creationId xmlns:a16="http://schemas.microsoft.com/office/drawing/2014/main" id="{8D125C13-1DCE-4324-E8AE-D23437B64D65}"/>
                </a:ext>
              </a:extLst>
            </p:cNvPr>
            <p:cNvSpPr txBox="1"/>
            <p:nvPr/>
          </p:nvSpPr>
          <p:spPr>
            <a:xfrm>
              <a:off x="885568" y="2459340"/>
              <a:ext cx="3428648" cy="954107"/>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An </a:t>
              </a:r>
              <a:r>
                <a:rPr lang="en-GB" sz="2800" dirty="0" err="1">
                  <a:latin typeface="Verdana" panose="020B0604030504040204" pitchFamily="34" charset="0"/>
                  <a:ea typeface="Verdana" panose="020B0604030504040204" pitchFamily="34" charset="0"/>
                  <a:cs typeface="Verdana" panose="020B0604030504040204" pitchFamily="34" charset="0"/>
                </a:rPr>
                <a:t>bhfuil</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buarthaí</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bith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agat</a:t>
              </a:r>
              <a:r>
                <a:rPr lang="en-GB" sz="2800" dirty="0">
                  <a:latin typeface="Verdana" panose="020B0604030504040204" pitchFamily="34" charset="0"/>
                  <a:ea typeface="Verdana" panose="020B0604030504040204" pitchFamily="34" charset="0"/>
                  <a:cs typeface="Verdana" panose="020B0604030504040204" pitchFamily="34" charset="0"/>
                </a:rPr>
                <a:t>? </a:t>
              </a:r>
            </a:p>
          </p:txBody>
        </p:sp>
      </p:grpSp>
      <p:grpSp>
        <p:nvGrpSpPr>
          <p:cNvPr id="20" name="Group 19">
            <a:extLst>
              <a:ext uri="{FF2B5EF4-FFF2-40B4-BE49-F238E27FC236}">
                <a16:creationId xmlns:a16="http://schemas.microsoft.com/office/drawing/2014/main" id="{9DC2627B-858C-6017-871D-425DB4A0721A}"/>
              </a:ext>
            </a:extLst>
          </p:cNvPr>
          <p:cNvGrpSpPr/>
          <p:nvPr/>
        </p:nvGrpSpPr>
        <p:grpSpPr>
          <a:xfrm>
            <a:off x="368300" y="4304040"/>
            <a:ext cx="5727700" cy="2261642"/>
            <a:chOff x="368300" y="4304040"/>
            <a:chExt cx="5727700" cy="2261642"/>
          </a:xfrm>
        </p:grpSpPr>
        <p:pic>
          <p:nvPicPr>
            <p:cNvPr id="14" name="Picture 13" descr="A screenshot of a chat&#10;&#10;AI-generated content may be incorrect.">
              <a:extLst>
                <a:ext uri="{FF2B5EF4-FFF2-40B4-BE49-F238E27FC236}">
                  <a16:creationId xmlns:a16="http://schemas.microsoft.com/office/drawing/2014/main" id="{20FD07F9-81F3-D6E2-7CDE-958540C3FFAE}"/>
                </a:ext>
              </a:extLst>
            </p:cNvPr>
            <p:cNvPicPr>
              <a:picLocks noChangeAspect="1"/>
            </p:cNvPicPr>
            <p:nvPr/>
          </p:nvPicPr>
          <p:blipFill>
            <a:blip r:embed="rId5"/>
            <a:srcRect l="3020" t="62764" r="50000" b="4245"/>
            <a:stretch>
              <a:fillRect/>
            </a:stretch>
          </p:blipFill>
          <p:spPr>
            <a:xfrm>
              <a:off x="368300" y="4304040"/>
              <a:ext cx="5727700" cy="2261642"/>
            </a:xfrm>
            <a:prstGeom prst="rect">
              <a:avLst/>
            </a:prstGeom>
          </p:spPr>
        </p:pic>
        <p:sp>
          <p:nvSpPr>
            <p:cNvPr id="35" name="TextBox 34">
              <a:extLst>
                <a:ext uri="{FF2B5EF4-FFF2-40B4-BE49-F238E27FC236}">
                  <a16:creationId xmlns:a16="http://schemas.microsoft.com/office/drawing/2014/main" id="{BF24B29A-15DA-CE46-AC82-A87EB74825B4}"/>
                </a:ext>
              </a:extLst>
            </p:cNvPr>
            <p:cNvSpPr txBox="1"/>
            <p:nvPr/>
          </p:nvSpPr>
          <p:spPr>
            <a:xfrm>
              <a:off x="1160987" y="4535413"/>
              <a:ext cx="4653888" cy="1815882"/>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Cén </a:t>
              </a:r>
              <a:r>
                <a:rPr lang="en-GB" sz="2800" dirty="0" err="1">
                  <a:latin typeface="Verdana" panose="020B0604030504040204" pitchFamily="34" charset="0"/>
                  <a:ea typeface="Verdana" panose="020B0604030504040204" pitchFamily="34" charset="0"/>
                  <a:cs typeface="Verdana" panose="020B0604030504040204" pitchFamily="34" charset="0"/>
                </a:rPr>
                <a:t>tacaíocht</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mhaith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leat</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í</a:t>
              </a:r>
              <a:r>
                <a:rPr lang="en-GB" sz="2800" dirty="0">
                  <a:latin typeface="Verdana" panose="020B0604030504040204" pitchFamily="34" charset="0"/>
                  <a:ea typeface="Verdana" panose="020B0604030504040204" pitchFamily="34" charset="0"/>
                  <a:cs typeface="Verdana" panose="020B0604030504040204" pitchFamily="34" charset="0"/>
                </a:rPr>
                <a:t> a </a:t>
              </a:r>
              <a:r>
                <a:rPr lang="en-GB" sz="2800" dirty="0" err="1">
                  <a:latin typeface="Verdana" panose="020B0604030504040204" pitchFamily="34" charset="0"/>
                  <a:ea typeface="Verdana" panose="020B0604030504040204" pitchFamily="34" charset="0"/>
                  <a:cs typeface="Verdana" panose="020B0604030504040204" pitchFamily="34" charset="0"/>
                </a:rPr>
                <a:t>bheith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fáil</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duit</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húsáid</a:t>
              </a:r>
              <a:r>
                <a:rPr lang="en-GB" sz="2800" dirty="0">
                  <a:latin typeface="Verdana" panose="020B0604030504040204" pitchFamily="34" charset="0"/>
                  <a:ea typeface="Verdana" panose="020B0604030504040204" pitchFamily="34" charset="0"/>
                  <a:cs typeface="Verdana" panose="020B0604030504040204" pitchFamily="34" charset="0"/>
                </a:rPr>
                <a:t> go </a:t>
              </a:r>
              <a:r>
                <a:rPr lang="en-GB" sz="2800" dirty="0" err="1">
                  <a:latin typeface="Verdana" panose="020B0604030504040204" pitchFamily="34" charset="0"/>
                  <a:ea typeface="Verdana" panose="020B0604030504040204" pitchFamily="34" charset="0"/>
                  <a:cs typeface="Verdana" panose="020B0604030504040204" pitchFamily="34" charset="0"/>
                </a:rPr>
                <a:t>sábháilte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agus</a:t>
              </a:r>
              <a:r>
                <a:rPr lang="en-GB" sz="2800" dirty="0">
                  <a:latin typeface="Verdana" panose="020B0604030504040204" pitchFamily="34" charset="0"/>
                  <a:ea typeface="Verdana" panose="020B0604030504040204" pitchFamily="34" charset="0"/>
                  <a:cs typeface="Verdana" panose="020B0604030504040204" pitchFamily="34" charset="0"/>
                </a:rPr>
                <a:t> go </a:t>
              </a:r>
              <a:r>
                <a:rPr lang="en-GB" sz="2800" dirty="0" err="1">
                  <a:latin typeface="Verdana" panose="020B0604030504040204" pitchFamily="34" charset="0"/>
                  <a:ea typeface="Verdana" panose="020B0604030504040204" pitchFamily="34" charset="0"/>
                  <a:cs typeface="Verdana" panose="020B0604030504040204" pitchFamily="34" charset="0"/>
                </a:rPr>
                <a:t>freagrach</a:t>
              </a:r>
              <a:r>
                <a:rPr lang="en-GB" sz="2800" dirty="0">
                  <a:latin typeface="Verdana" panose="020B0604030504040204" pitchFamily="34" charset="0"/>
                  <a:ea typeface="Verdana" panose="020B0604030504040204" pitchFamily="34" charset="0"/>
                  <a:cs typeface="Verdana" panose="020B0604030504040204" pitchFamily="34" charset="0"/>
                </a:rPr>
                <a:t>? </a:t>
              </a:r>
            </a:p>
          </p:txBody>
        </p:sp>
      </p:grpSp>
      <p:grpSp>
        <p:nvGrpSpPr>
          <p:cNvPr id="19" name="Group 18">
            <a:extLst>
              <a:ext uri="{FF2B5EF4-FFF2-40B4-BE49-F238E27FC236}">
                <a16:creationId xmlns:a16="http://schemas.microsoft.com/office/drawing/2014/main" id="{C2EA4DD0-D6D8-E28F-8E08-3854612C9B29}"/>
              </a:ext>
            </a:extLst>
          </p:cNvPr>
          <p:cNvGrpSpPr/>
          <p:nvPr/>
        </p:nvGrpSpPr>
        <p:grpSpPr>
          <a:xfrm>
            <a:off x="6169754" y="2997200"/>
            <a:ext cx="6022246" cy="2789717"/>
            <a:chOff x="6169754" y="2997200"/>
            <a:chExt cx="6022246" cy="2789717"/>
          </a:xfrm>
        </p:grpSpPr>
        <p:pic>
          <p:nvPicPr>
            <p:cNvPr id="15" name="Picture 14" descr="A screenshot of a chat&#10;&#10;AI-generated content may be incorrect.">
              <a:extLst>
                <a:ext uri="{FF2B5EF4-FFF2-40B4-BE49-F238E27FC236}">
                  <a16:creationId xmlns:a16="http://schemas.microsoft.com/office/drawing/2014/main" id="{8EC3017D-6480-909D-7B6D-72C21FF657E5}"/>
                </a:ext>
              </a:extLst>
            </p:cNvPr>
            <p:cNvPicPr>
              <a:picLocks noChangeAspect="1"/>
            </p:cNvPicPr>
            <p:nvPr/>
          </p:nvPicPr>
          <p:blipFill>
            <a:blip r:embed="rId5"/>
            <a:srcRect l="50605" t="43702" b="15605"/>
            <a:stretch>
              <a:fillRect/>
            </a:stretch>
          </p:blipFill>
          <p:spPr>
            <a:xfrm>
              <a:off x="6169754" y="2997200"/>
              <a:ext cx="6022246" cy="2789717"/>
            </a:xfrm>
            <a:prstGeom prst="rect">
              <a:avLst/>
            </a:prstGeom>
          </p:spPr>
        </p:pic>
        <p:sp>
          <p:nvSpPr>
            <p:cNvPr id="36" name="TextBox 35">
              <a:extLst>
                <a:ext uri="{FF2B5EF4-FFF2-40B4-BE49-F238E27FC236}">
                  <a16:creationId xmlns:a16="http://schemas.microsoft.com/office/drawing/2014/main" id="{69ABBB21-BA58-734A-0B8F-E0D6C0D9AADE}"/>
                </a:ext>
              </a:extLst>
            </p:cNvPr>
            <p:cNvSpPr txBox="1"/>
            <p:nvPr/>
          </p:nvSpPr>
          <p:spPr>
            <a:xfrm>
              <a:off x="7083860" y="3242495"/>
              <a:ext cx="4852768" cy="2246769"/>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Agus </a:t>
              </a:r>
              <a:r>
                <a:rPr lang="en-GB" sz="2800" dirty="0" err="1">
                  <a:latin typeface="Verdana" panose="020B0604030504040204" pitchFamily="34" charset="0"/>
                  <a:ea typeface="Verdana" panose="020B0604030504040204" pitchFamily="34" charset="0"/>
                  <a:cs typeface="Verdana" panose="020B0604030504040204" pitchFamily="34" charset="0"/>
                </a:rPr>
                <a:t>dar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leat</a:t>
              </a:r>
              <a:r>
                <a:rPr lang="en-GB" sz="2800" dirty="0">
                  <a:latin typeface="Verdana" panose="020B0604030504040204" pitchFamily="34" charset="0"/>
                  <a:ea typeface="Verdana" panose="020B0604030504040204" pitchFamily="34" charset="0"/>
                  <a:cs typeface="Verdana" panose="020B0604030504040204" pitchFamily="34" charset="0"/>
                </a:rPr>
                <a:t>, cad </a:t>
              </a:r>
              <a:r>
                <a:rPr lang="en-GB" sz="2800" dirty="0" err="1">
                  <a:latin typeface="Verdana" panose="020B0604030504040204" pitchFamily="34" charset="0"/>
                  <a:ea typeface="Verdana" panose="020B0604030504040204" pitchFamily="34" charset="0"/>
                  <a:cs typeface="Verdana" panose="020B0604030504040204" pitchFamily="34" charset="0"/>
                </a:rPr>
                <a:t>é</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atá</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tábhachtach</a:t>
              </a:r>
              <a:r>
                <a:rPr lang="en-GB" sz="2800" dirty="0">
                  <a:latin typeface="Verdana" panose="020B0604030504040204" pitchFamily="34" charset="0"/>
                  <a:ea typeface="Verdana" panose="020B0604030504040204" pitchFamily="34" charset="0"/>
                  <a:cs typeface="Verdana" panose="020B0604030504040204" pitchFamily="34" charset="0"/>
                </a:rPr>
                <a:t> go </a:t>
              </a:r>
              <a:r>
                <a:rPr lang="en-GB" sz="2800" dirty="0" err="1">
                  <a:latin typeface="Verdana" panose="020B0604030504040204" pitchFamily="34" charset="0"/>
                  <a:ea typeface="Verdana" panose="020B0604030504040204" pitchFamily="34" charset="0"/>
                  <a:cs typeface="Verdana" panose="020B0604030504040204" pitchFamily="34" charset="0"/>
                </a:rPr>
                <a:t>mbeidh</a:t>
              </a:r>
              <a:r>
                <a:rPr lang="en-GB" sz="2800" dirty="0">
                  <a:latin typeface="Verdana" panose="020B0604030504040204" pitchFamily="34" charset="0"/>
                  <a:ea typeface="Verdana" panose="020B0604030504040204" pitchFamily="34" charset="0"/>
                  <a:cs typeface="Verdana" panose="020B0604030504040204" pitchFamily="34" charset="0"/>
                </a:rPr>
                <a:t> a </a:t>
              </a:r>
              <a:r>
                <a:rPr lang="en-GB" sz="2800" dirty="0" err="1">
                  <a:latin typeface="Verdana" panose="020B0604030504040204" pitchFamily="34" charset="0"/>
                  <a:ea typeface="Verdana" panose="020B0604030504040204" pitchFamily="34" charset="0"/>
                  <a:cs typeface="Verdana" panose="020B0604030504040204" pitchFamily="34" charset="0"/>
                </a:rPr>
                <a:t>fhios</a:t>
              </a:r>
              <a:r>
                <a:rPr lang="en-GB" sz="2800" dirty="0">
                  <a:latin typeface="Verdana" panose="020B0604030504040204" pitchFamily="34" charset="0"/>
                  <a:ea typeface="Verdana" panose="020B0604030504040204" pitchFamily="34" charset="0"/>
                  <a:cs typeface="Verdana" panose="020B0604030504040204" pitchFamily="34" charset="0"/>
                </a:rPr>
                <a:t> ag </a:t>
              </a:r>
              <a:r>
                <a:rPr lang="en-GB" sz="2800" dirty="0" err="1">
                  <a:latin typeface="Verdana" panose="020B0604030504040204" pitchFamily="34" charset="0"/>
                  <a:ea typeface="Verdana" panose="020B0604030504040204" pitchFamily="34" charset="0"/>
                  <a:cs typeface="Verdana" panose="020B0604030504040204" pitchFamily="34" charset="0"/>
                </a:rPr>
                <a:t>daoine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fásta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maidir</a:t>
              </a:r>
              <a:r>
                <a:rPr lang="en-GB" sz="2800" dirty="0">
                  <a:latin typeface="Verdana" panose="020B0604030504040204" pitchFamily="34" charset="0"/>
                  <a:ea typeface="Verdana" panose="020B0604030504040204" pitchFamily="34" charset="0"/>
                  <a:cs typeface="Verdana" panose="020B0604030504040204" pitchFamily="34" charset="0"/>
                </a:rPr>
                <a:t> leis an </a:t>
              </a:r>
              <a:r>
                <a:rPr lang="en-GB" sz="2800" dirty="0" err="1">
                  <a:latin typeface="Verdana" panose="020B0604030504040204" pitchFamily="34" charset="0"/>
                  <a:ea typeface="Verdana" panose="020B0604030504040204" pitchFamily="34" charset="0"/>
                  <a:cs typeface="Verdana" panose="020B0604030504040204" pitchFamily="34" charset="0"/>
                </a:rPr>
                <a:t>tionchar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atá</a:t>
              </a:r>
              <a:r>
                <a:rPr lang="en-GB" sz="2800" dirty="0">
                  <a:latin typeface="Verdana" panose="020B0604030504040204" pitchFamily="34" charset="0"/>
                  <a:ea typeface="Verdana" panose="020B0604030504040204" pitchFamily="34" charset="0"/>
                  <a:cs typeface="Verdana" panose="020B0604030504040204" pitchFamily="34" charset="0"/>
                </a:rPr>
                <a:t> ag IS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do </a:t>
              </a:r>
              <a:r>
                <a:rPr lang="en-GB" sz="2800" dirty="0" err="1">
                  <a:latin typeface="Verdana" panose="020B0604030504040204" pitchFamily="34" charset="0"/>
                  <a:ea typeface="Verdana" panose="020B0604030504040204" pitchFamily="34" charset="0"/>
                  <a:cs typeface="Verdana" panose="020B0604030504040204" pitchFamily="34" charset="0"/>
                </a:rPr>
                <a:t>shaol</a:t>
              </a:r>
              <a:r>
                <a:rPr lang="en-GB" sz="2800" dirty="0">
                  <a:latin typeface="Verdana" panose="020B0604030504040204" pitchFamily="34" charset="0"/>
                  <a:ea typeface="Verdana" panose="020B0604030504040204" pitchFamily="34" charset="0"/>
                  <a:cs typeface="Verdana" panose="020B0604030504040204" pitchFamily="34" charset="0"/>
                </a:rPr>
                <a:t>?</a:t>
              </a:r>
            </a:p>
          </p:txBody>
        </p:sp>
      </p:grpSp>
      <p:grpSp>
        <p:nvGrpSpPr>
          <p:cNvPr id="17" name="Group 16">
            <a:extLst>
              <a:ext uri="{FF2B5EF4-FFF2-40B4-BE49-F238E27FC236}">
                <a16:creationId xmlns:a16="http://schemas.microsoft.com/office/drawing/2014/main" id="{FD3E0AEA-2DC7-D906-526F-6E746865287C}"/>
              </a:ext>
            </a:extLst>
          </p:cNvPr>
          <p:cNvGrpSpPr/>
          <p:nvPr/>
        </p:nvGrpSpPr>
        <p:grpSpPr>
          <a:xfrm>
            <a:off x="6916434" y="863600"/>
            <a:ext cx="4615166" cy="1813075"/>
            <a:chOff x="6916434" y="863600"/>
            <a:chExt cx="4615166" cy="1813075"/>
          </a:xfrm>
        </p:grpSpPr>
        <p:pic>
          <p:nvPicPr>
            <p:cNvPr id="16" name="Picture 15" descr="A screenshot of a chat&#10;&#10;AI-generated content may be incorrect.">
              <a:extLst>
                <a:ext uri="{FF2B5EF4-FFF2-40B4-BE49-F238E27FC236}">
                  <a16:creationId xmlns:a16="http://schemas.microsoft.com/office/drawing/2014/main" id="{A6AF5757-2D30-0A47-7CD1-0130F3EBEB8B}"/>
                </a:ext>
              </a:extLst>
            </p:cNvPr>
            <p:cNvPicPr>
              <a:picLocks noChangeAspect="1"/>
            </p:cNvPicPr>
            <p:nvPr/>
          </p:nvPicPr>
          <p:blipFill>
            <a:blip r:embed="rId5"/>
            <a:srcRect l="56730" t="12578" r="5416" b="60974"/>
            <a:stretch>
              <a:fillRect/>
            </a:stretch>
          </p:blipFill>
          <p:spPr>
            <a:xfrm>
              <a:off x="6916434" y="863600"/>
              <a:ext cx="4615166" cy="1813075"/>
            </a:xfrm>
            <a:prstGeom prst="rect">
              <a:avLst/>
            </a:prstGeom>
          </p:spPr>
        </p:pic>
        <p:sp>
          <p:nvSpPr>
            <p:cNvPr id="37" name="TextBox 36">
              <a:extLst>
                <a:ext uri="{FF2B5EF4-FFF2-40B4-BE49-F238E27FC236}">
                  <a16:creationId xmlns:a16="http://schemas.microsoft.com/office/drawing/2014/main" id="{EF478D7A-C3A5-7200-CDF7-F1CED134CEC4}"/>
                </a:ext>
              </a:extLst>
            </p:cNvPr>
            <p:cNvSpPr txBox="1"/>
            <p:nvPr/>
          </p:nvSpPr>
          <p:spPr>
            <a:xfrm>
              <a:off x="7839635" y="1071083"/>
              <a:ext cx="3491511" cy="1384995"/>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An </a:t>
              </a:r>
              <a:r>
                <a:rPr lang="en-GB" sz="2800" dirty="0" err="1">
                  <a:latin typeface="Verdana" panose="020B0604030504040204" pitchFamily="34" charset="0"/>
                  <a:ea typeface="Verdana" panose="020B0604030504040204" pitchFamily="34" charset="0"/>
                  <a:cs typeface="Verdana" panose="020B0604030504040204" pitchFamily="34" charset="0"/>
                </a:rPr>
                <a:t>síleann</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tú</a:t>
              </a:r>
              <a:r>
                <a:rPr lang="en-GB" sz="2800" dirty="0">
                  <a:latin typeface="Verdana" panose="020B0604030504040204" pitchFamily="34" charset="0"/>
                  <a:ea typeface="Verdana" panose="020B0604030504040204" pitchFamily="34" charset="0"/>
                  <a:cs typeface="Verdana" panose="020B0604030504040204" pitchFamily="34" charset="0"/>
                </a:rPr>
                <a:t> gur </a:t>
              </a:r>
              <a:r>
                <a:rPr lang="en-GB" sz="2800" dirty="0" err="1">
                  <a:latin typeface="Verdana" panose="020B0604030504040204" pitchFamily="34" charset="0"/>
                  <a:ea typeface="Verdana" panose="020B0604030504040204" pitchFamily="34" charset="0"/>
                  <a:cs typeface="Verdana" panose="020B0604030504040204" pitchFamily="34" charset="0"/>
                </a:rPr>
                <a:t>fórsa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é</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son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maithe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nó</a:t>
              </a:r>
              <a:r>
                <a:rPr lang="en-GB" sz="2800" dirty="0">
                  <a:latin typeface="Verdana" panose="020B0604030504040204" pitchFamily="34" charset="0"/>
                  <a:ea typeface="Verdana" panose="020B0604030504040204" pitchFamily="34" charset="0"/>
                  <a:cs typeface="Verdana" panose="020B0604030504040204" pitchFamily="34" charset="0"/>
                </a:rPr>
                <a:t> an </a:t>
              </a:r>
              <a:r>
                <a:rPr lang="en-GB" sz="2800" dirty="0" err="1">
                  <a:latin typeface="Verdana" panose="020B0604030504040204" pitchFamily="34" charset="0"/>
                  <a:ea typeface="Verdana" panose="020B0604030504040204" pitchFamily="34" charset="0"/>
                  <a:cs typeface="Verdana" panose="020B0604030504040204" pitchFamily="34" charset="0"/>
                </a:rPr>
                <a:t>oilc</a:t>
              </a:r>
              <a:r>
                <a:rPr lang="en-GB" sz="2800" dirty="0">
                  <a:latin typeface="Verdana" panose="020B0604030504040204" pitchFamily="34" charset="0"/>
                  <a:ea typeface="Verdana" panose="020B0604030504040204" pitchFamily="34" charset="0"/>
                  <a:cs typeface="Verdana" panose="020B0604030504040204" pitchFamily="34" charset="0"/>
                </a:rPr>
                <a:t>? </a:t>
              </a:r>
            </a:p>
          </p:txBody>
        </p:sp>
      </p:grpSp>
    </p:spTree>
    <p:extLst>
      <p:ext uri="{BB962C8B-B14F-4D97-AF65-F5344CB8AC3E}">
        <p14:creationId xmlns:p14="http://schemas.microsoft.com/office/powerpoint/2010/main" val="414238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8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6E0F-9980-991B-9EB4-CF6182BC41E7}"/>
            </a:ext>
          </a:extLst>
        </p:cNvPr>
        <p:cNvGrpSpPr/>
        <p:nvPr/>
      </p:nvGrpSpPr>
      <p:grpSpPr>
        <a:xfrm>
          <a:off x="0" y="0"/>
          <a:ext cx="0" cy="0"/>
          <a:chOff x="0" y="0"/>
          <a:chExt cx="0" cy="0"/>
        </a:xfrm>
      </p:grpSpPr>
      <p:pic>
        <p:nvPicPr>
          <p:cNvPr id="9" name="Picture 8" descr="A purple and white background&#10;&#10;AI-generated content may be incorrect.">
            <a:extLst>
              <a:ext uri="{FF2B5EF4-FFF2-40B4-BE49-F238E27FC236}">
                <a16:creationId xmlns:a16="http://schemas.microsoft.com/office/drawing/2014/main" id="{87E71A88-0494-ED6F-8AE6-B0A689377FE2}"/>
              </a:ext>
            </a:extLst>
          </p:cNvPr>
          <p:cNvPicPr>
            <a:picLocks noChangeAspect="1"/>
          </p:cNvPicPr>
          <p:nvPr/>
        </p:nvPicPr>
        <p:blipFill>
          <a:blip r:embed="rId3"/>
          <a:stretch>
            <a:fillRect/>
          </a:stretch>
        </p:blipFill>
        <p:spPr>
          <a:xfrm>
            <a:off x="0" y="1260"/>
            <a:ext cx="12194242" cy="6856740"/>
          </a:xfrm>
          <a:prstGeom prst="rect">
            <a:avLst/>
          </a:prstGeom>
        </p:spPr>
      </p:pic>
      <p:pic>
        <p:nvPicPr>
          <p:cNvPr id="11" name="Picture 10">
            <a:extLst>
              <a:ext uri="{FF2B5EF4-FFF2-40B4-BE49-F238E27FC236}">
                <a16:creationId xmlns:a16="http://schemas.microsoft.com/office/drawing/2014/main" id="{C71D2880-CE41-257D-0E25-6B2CB94F4EB0}"/>
              </a:ext>
            </a:extLst>
          </p:cNvPr>
          <p:cNvPicPr>
            <a:picLocks noChangeAspect="1"/>
          </p:cNvPicPr>
          <p:nvPr/>
        </p:nvPicPr>
        <p:blipFill>
          <a:blip r:embed="rId4"/>
          <a:srcRect/>
          <a:stretch/>
        </p:blipFill>
        <p:spPr>
          <a:xfrm>
            <a:off x="-1" y="1260"/>
            <a:ext cx="12192000" cy="6855480"/>
          </a:xfrm>
          <a:prstGeom prst="rect">
            <a:avLst/>
          </a:prstGeom>
        </p:spPr>
      </p:pic>
      <p:pic>
        <p:nvPicPr>
          <p:cNvPr id="6" name="Picture 5" descr="A black screen with white text&#10;&#10;AI-generated content may be incorrect.">
            <a:extLst>
              <a:ext uri="{FF2B5EF4-FFF2-40B4-BE49-F238E27FC236}">
                <a16:creationId xmlns:a16="http://schemas.microsoft.com/office/drawing/2014/main" id="{3578256E-A6D6-5CFC-450E-92EBC42CB4DD}"/>
              </a:ext>
            </a:extLst>
          </p:cNvPr>
          <p:cNvPicPr>
            <a:picLocks noChangeAspect="1"/>
          </p:cNvPicPr>
          <p:nvPr/>
        </p:nvPicPr>
        <p:blipFill>
          <a:blip r:embed="rId5"/>
          <a:srcRect b="84642"/>
          <a:stretch>
            <a:fillRect/>
          </a:stretch>
        </p:blipFill>
        <p:spPr>
          <a:xfrm>
            <a:off x="0" y="1259"/>
            <a:ext cx="12192000" cy="1052841"/>
          </a:xfrm>
          <a:prstGeom prst="rect">
            <a:avLst/>
          </a:prstGeom>
        </p:spPr>
      </p:pic>
    </p:spTree>
    <p:extLst>
      <p:ext uri="{BB962C8B-B14F-4D97-AF65-F5344CB8AC3E}">
        <p14:creationId xmlns:p14="http://schemas.microsoft.com/office/powerpoint/2010/main" val="39258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urple and white background&#10;&#10;AI-generated content may be incorrect.">
            <a:extLst>
              <a:ext uri="{FF2B5EF4-FFF2-40B4-BE49-F238E27FC236}">
                <a16:creationId xmlns:a16="http://schemas.microsoft.com/office/drawing/2014/main" id="{E71092F5-801B-04ED-041C-0BB446CE4805}"/>
              </a:ext>
            </a:extLst>
          </p:cNvPr>
          <p:cNvPicPr>
            <a:picLocks noChangeAspect="1"/>
          </p:cNvPicPr>
          <p:nvPr/>
        </p:nvPicPr>
        <p:blipFill>
          <a:blip r:embed="rId3"/>
          <a:stretch>
            <a:fillRect/>
          </a:stretch>
        </p:blipFill>
        <p:spPr>
          <a:xfrm>
            <a:off x="0" y="1260"/>
            <a:ext cx="12194242" cy="6856740"/>
          </a:xfrm>
          <a:prstGeom prst="rect">
            <a:avLst/>
          </a:prstGeom>
        </p:spPr>
      </p:pic>
      <p:pic>
        <p:nvPicPr>
          <p:cNvPr id="20" name="Picture 19" descr="A computer circuit board with yellow dots and a black background&#10;&#10;AI-generated content may be incorrect.">
            <a:extLst>
              <a:ext uri="{FF2B5EF4-FFF2-40B4-BE49-F238E27FC236}">
                <a16:creationId xmlns:a16="http://schemas.microsoft.com/office/drawing/2014/main" id="{51B3D3F9-8F15-3787-E1F6-F209B78CC7A8}"/>
              </a:ext>
            </a:extLst>
          </p:cNvPr>
          <p:cNvPicPr>
            <a:picLocks noChangeAspect="1"/>
          </p:cNvPicPr>
          <p:nvPr/>
        </p:nvPicPr>
        <p:blipFill>
          <a:blip r:embed="rId4"/>
          <a:stretch>
            <a:fillRect/>
          </a:stretch>
        </p:blipFill>
        <p:spPr>
          <a:xfrm>
            <a:off x="0" y="1260"/>
            <a:ext cx="12194242" cy="6856740"/>
          </a:xfrm>
          <a:prstGeom prst="rect">
            <a:avLst/>
          </a:prstGeom>
        </p:spPr>
      </p:pic>
      <p:pic>
        <p:nvPicPr>
          <p:cNvPr id="22" name="Picture 21" descr="A black rectangle with white rectangle in it&#10;&#10;AI-generated content may be incorrect.">
            <a:extLst>
              <a:ext uri="{FF2B5EF4-FFF2-40B4-BE49-F238E27FC236}">
                <a16:creationId xmlns:a16="http://schemas.microsoft.com/office/drawing/2014/main" id="{4977BB8E-17EE-856D-3E0F-7E07B919BA1B}"/>
              </a:ext>
            </a:extLst>
          </p:cNvPr>
          <p:cNvPicPr>
            <a:picLocks noChangeAspect="1"/>
          </p:cNvPicPr>
          <p:nvPr/>
        </p:nvPicPr>
        <p:blipFill>
          <a:blip r:embed="rId5"/>
          <a:stretch>
            <a:fillRect/>
          </a:stretch>
        </p:blipFill>
        <p:spPr>
          <a:xfrm>
            <a:off x="0" y="1260"/>
            <a:ext cx="12194242" cy="685674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854783" y="2828835"/>
            <a:ext cx="6482433" cy="1200329"/>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Lá le </a:t>
            </a:r>
            <a:r>
              <a:rPr lang="en-GB" sz="3600" b="1" dirty="0" err="1">
                <a:latin typeface="Verdana" panose="020B0604030504040204" pitchFamily="34" charset="0"/>
                <a:ea typeface="Verdana" panose="020B0604030504040204" pitchFamily="34" charset="0"/>
                <a:cs typeface="Verdana" panose="020B0604030504040204" pitchFamily="34" charset="0"/>
              </a:rPr>
              <a:t>haghaidh</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Idirlíon</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níos</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Sábháilte</a:t>
            </a:r>
            <a:r>
              <a:rPr lang="en-GB" sz="3600" b="1" dirty="0">
                <a:latin typeface="Verdana" panose="020B0604030504040204" pitchFamily="34" charset="0"/>
                <a:ea typeface="Verdana" panose="020B0604030504040204" pitchFamily="34" charset="0"/>
                <a:cs typeface="Verdana" panose="020B0604030504040204" pitchFamily="34" charset="0"/>
              </a:rPr>
              <a:t> 2026</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44EF2-FAF2-B635-D435-716025881D1E}"/>
            </a:ext>
          </a:extLst>
        </p:cNvPr>
        <p:cNvGrpSpPr/>
        <p:nvPr/>
      </p:nvGrpSpPr>
      <p:grpSpPr>
        <a:xfrm>
          <a:off x="0" y="0"/>
          <a:ext cx="0" cy="0"/>
          <a:chOff x="0" y="0"/>
          <a:chExt cx="0" cy="0"/>
        </a:xfrm>
      </p:grpSpPr>
      <p:pic>
        <p:nvPicPr>
          <p:cNvPr id="19" name="Picture 18" descr="A purple and white background&#10;&#10;AI-generated content may be incorrect.">
            <a:extLst>
              <a:ext uri="{FF2B5EF4-FFF2-40B4-BE49-F238E27FC236}">
                <a16:creationId xmlns:a16="http://schemas.microsoft.com/office/drawing/2014/main" id="{A44D7B5C-A433-B420-5BEC-14EA97047439}"/>
              </a:ext>
            </a:extLst>
          </p:cNvPr>
          <p:cNvPicPr>
            <a:picLocks noChangeAspect="1"/>
          </p:cNvPicPr>
          <p:nvPr/>
        </p:nvPicPr>
        <p:blipFill>
          <a:blip r:embed="rId3"/>
          <a:stretch>
            <a:fillRect/>
          </a:stretch>
        </p:blipFill>
        <p:spPr>
          <a:xfrm>
            <a:off x="0" y="1260"/>
            <a:ext cx="12194242" cy="6856740"/>
          </a:xfrm>
          <a:prstGeom prst="rect">
            <a:avLst/>
          </a:prstGeom>
        </p:spPr>
      </p:pic>
      <p:pic>
        <p:nvPicPr>
          <p:cNvPr id="21" name="Picture 20" descr="A group of rectangular colored squares&#10;&#10;AI-generated content may be incorrect.">
            <a:extLst>
              <a:ext uri="{FF2B5EF4-FFF2-40B4-BE49-F238E27FC236}">
                <a16:creationId xmlns:a16="http://schemas.microsoft.com/office/drawing/2014/main" id="{9178EE85-2BA6-9A6E-6934-7CDA184AACFC}"/>
              </a:ext>
            </a:extLst>
          </p:cNvPr>
          <p:cNvPicPr>
            <a:picLocks noChangeAspect="1"/>
          </p:cNvPicPr>
          <p:nvPr/>
        </p:nvPicPr>
        <p:blipFill>
          <a:blip r:embed="rId4"/>
          <a:srcRect t="17122" r="66538"/>
          <a:stretch>
            <a:fillRect/>
          </a:stretch>
        </p:blipFill>
        <p:spPr>
          <a:xfrm>
            <a:off x="0" y="1175096"/>
            <a:ext cx="4079631" cy="5681642"/>
          </a:xfrm>
          <a:prstGeom prst="rect">
            <a:avLst/>
          </a:prstGeom>
        </p:spPr>
      </p:pic>
      <p:sp>
        <p:nvSpPr>
          <p:cNvPr id="24" name="TextBox 23">
            <a:extLst>
              <a:ext uri="{FF2B5EF4-FFF2-40B4-BE49-F238E27FC236}">
                <a16:creationId xmlns:a16="http://schemas.microsoft.com/office/drawing/2014/main" id="{E1D8FDF9-D4EB-7AA1-462A-D807DDC145E5}"/>
              </a:ext>
            </a:extLst>
          </p:cNvPr>
          <p:cNvSpPr txBox="1"/>
          <p:nvPr/>
        </p:nvSpPr>
        <p:spPr>
          <a:xfrm>
            <a:off x="-2241" y="155154"/>
            <a:ext cx="12194241" cy="954107"/>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Cad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é</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shíleann</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tú</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i</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gceist</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le Lá le </a:t>
            </a:r>
            <a:b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haghaidh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Idirlíon</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Níos</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Sábháilte</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25" name="Picture 24" descr="A group of rectangular colored squares&#10;&#10;AI-generated content may be incorrect.">
            <a:extLst>
              <a:ext uri="{FF2B5EF4-FFF2-40B4-BE49-F238E27FC236}">
                <a16:creationId xmlns:a16="http://schemas.microsoft.com/office/drawing/2014/main" id="{6653F4FC-A7E4-0DDB-1582-44AA735F5F0B}"/>
              </a:ext>
            </a:extLst>
          </p:cNvPr>
          <p:cNvPicPr>
            <a:picLocks noChangeAspect="1"/>
          </p:cNvPicPr>
          <p:nvPr/>
        </p:nvPicPr>
        <p:blipFill>
          <a:blip r:embed="rId4"/>
          <a:srcRect l="33461" t="17122" r="33462"/>
          <a:stretch>
            <a:fillRect/>
          </a:stretch>
        </p:blipFill>
        <p:spPr>
          <a:xfrm>
            <a:off x="4079630" y="1175096"/>
            <a:ext cx="4032741" cy="5681642"/>
          </a:xfrm>
          <a:prstGeom prst="rect">
            <a:avLst/>
          </a:prstGeom>
        </p:spPr>
      </p:pic>
      <p:pic>
        <p:nvPicPr>
          <p:cNvPr id="26" name="Picture 25" descr="A group of rectangular colored squares&#10;&#10;AI-generated content may be incorrect.">
            <a:extLst>
              <a:ext uri="{FF2B5EF4-FFF2-40B4-BE49-F238E27FC236}">
                <a16:creationId xmlns:a16="http://schemas.microsoft.com/office/drawing/2014/main" id="{5AFAE6A6-4BCC-C10C-00F7-2663140B2DA7}"/>
              </a:ext>
            </a:extLst>
          </p:cNvPr>
          <p:cNvPicPr>
            <a:picLocks noChangeAspect="1"/>
          </p:cNvPicPr>
          <p:nvPr/>
        </p:nvPicPr>
        <p:blipFill>
          <a:blip r:embed="rId4"/>
          <a:srcRect l="66538" t="17122"/>
          <a:stretch>
            <a:fillRect/>
          </a:stretch>
        </p:blipFill>
        <p:spPr>
          <a:xfrm>
            <a:off x="8112368" y="1175096"/>
            <a:ext cx="4079632" cy="5681642"/>
          </a:xfrm>
          <a:prstGeom prst="rect">
            <a:avLst/>
          </a:prstGeom>
        </p:spPr>
      </p:pic>
      <p:pic>
        <p:nvPicPr>
          <p:cNvPr id="3" name="Picture 2" descr="A globe and a calendar with a phone&#10;&#10;AI-generated content may be incorrect.">
            <a:extLst>
              <a:ext uri="{FF2B5EF4-FFF2-40B4-BE49-F238E27FC236}">
                <a16:creationId xmlns:a16="http://schemas.microsoft.com/office/drawing/2014/main" id="{F279B5FC-3A61-B8F4-2BD5-DA83A52DB872}"/>
              </a:ext>
            </a:extLst>
          </p:cNvPr>
          <p:cNvPicPr>
            <a:picLocks noChangeAspect="1"/>
          </p:cNvPicPr>
          <p:nvPr/>
        </p:nvPicPr>
        <p:blipFill>
          <a:blip r:embed="rId5"/>
          <a:srcRect l="1383" t="19477" r="67361" b="2136"/>
          <a:stretch>
            <a:fillRect/>
          </a:stretch>
        </p:blipFill>
        <p:spPr>
          <a:xfrm>
            <a:off x="168607" y="1336432"/>
            <a:ext cx="3810788" cy="5373858"/>
          </a:xfrm>
          <a:prstGeom prst="rect">
            <a:avLst/>
          </a:prstGeom>
        </p:spPr>
      </p:pic>
      <p:pic>
        <p:nvPicPr>
          <p:cNvPr id="6" name="Picture 5" descr="A globe and a calendar with a phone&#10;&#10;AI-generated content may be incorrect.">
            <a:extLst>
              <a:ext uri="{FF2B5EF4-FFF2-40B4-BE49-F238E27FC236}">
                <a16:creationId xmlns:a16="http://schemas.microsoft.com/office/drawing/2014/main" id="{E1AA1AE2-81E0-4A61-2DD3-6CCD7E20DDEC}"/>
              </a:ext>
            </a:extLst>
          </p:cNvPr>
          <p:cNvPicPr>
            <a:picLocks noChangeAspect="1"/>
          </p:cNvPicPr>
          <p:nvPr/>
        </p:nvPicPr>
        <p:blipFill>
          <a:blip r:embed="rId5"/>
          <a:srcRect l="34022" t="19476" r="34291" b="2245"/>
          <a:stretch>
            <a:fillRect/>
          </a:stretch>
        </p:blipFill>
        <p:spPr>
          <a:xfrm>
            <a:off x="4148002" y="1336432"/>
            <a:ext cx="3863234" cy="5366414"/>
          </a:xfrm>
          <a:prstGeom prst="rect">
            <a:avLst/>
          </a:prstGeom>
        </p:spPr>
      </p:pic>
      <p:pic>
        <p:nvPicPr>
          <p:cNvPr id="7" name="Picture 6" descr="A globe and a calendar with a phone&#10;&#10;AI-generated content may be incorrect.">
            <a:extLst>
              <a:ext uri="{FF2B5EF4-FFF2-40B4-BE49-F238E27FC236}">
                <a16:creationId xmlns:a16="http://schemas.microsoft.com/office/drawing/2014/main" id="{364A556A-144E-24F6-D1E9-AB77583EC01C}"/>
              </a:ext>
            </a:extLst>
          </p:cNvPr>
          <p:cNvPicPr>
            <a:picLocks noChangeAspect="1"/>
          </p:cNvPicPr>
          <p:nvPr/>
        </p:nvPicPr>
        <p:blipFill>
          <a:blip r:embed="rId5"/>
          <a:srcRect l="67369" t="19476" r="1382" b="2245"/>
          <a:stretch>
            <a:fillRect/>
          </a:stretch>
        </p:blipFill>
        <p:spPr>
          <a:xfrm>
            <a:off x="8213503" y="1336432"/>
            <a:ext cx="3809890" cy="5366414"/>
          </a:xfrm>
          <a:prstGeom prst="rect">
            <a:avLst/>
          </a:prstGeom>
        </p:spPr>
      </p:pic>
    </p:spTree>
    <p:extLst>
      <p:ext uri="{BB962C8B-B14F-4D97-AF65-F5344CB8AC3E}">
        <p14:creationId xmlns:p14="http://schemas.microsoft.com/office/powerpoint/2010/main" val="1429698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0668-F54F-AA92-F1AF-E2590165E725}"/>
            </a:ext>
          </a:extLst>
        </p:cNvPr>
        <p:cNvGrpSpPr/>
        <p:nvPr/>
      </p:nvGrpSpPr>
      <p:grpSpPr>
        <a:xfrm>
          <a:off x="0" y="0"/>
          <a:ext cx="0" cy="0"/>
          <a:chOff x="0" y="0"/>
          <a:chExt cx="0" cy="0"/>
        </a:xfrm>
      </p:grpSpPr>
      <p:pic>
        <p:nvPicPr>
          <p:cNvPr id="16" name="Picture 15" descr="A purple and white background&#10;&#10;AI-generated content may be incorrect.">
            <a:extLst>
              <a:ext uri="{FF2B5EF4-FFF2-40B4-BE49-F238E27FC236}">
                <a16:creationId xmlns:a16="http://schemas.microsoft.com/office/drawing/2014/main" id="{E8B6CE76-CC65-194F-F7E2-05B6F5DBB6F8}"/>
              </a:ext>
            </a:extLst>
          </p:cNvPr>
          <p:cNvPicPr>
            <a:picLocks noChangeAspect="1"/>
          </p:cNvPicPr>
          <p:nvPr/>
        </p:nvPicPr>
        <p:blipFill>
          <a:blip r:embed="rId3"/>
          <a:stretch>
            <a:fillRect/>
          </a:stretch>
        </p:blipFill>
        <p:spPr>
          <a:xfrm>
            <a:off x="0" y="1259"/>
            <a:ext cx="12192000" cy="6855479"/>
          </a:xfrm>
          <a:prstGeom prst="rect">
            <a:avLst/>
          </a:prstGeom>
        </p:spPr>
      </p:pic>
      <p:pic>
        <p:nvPicPr>
          <p:cNvPr id="18" name="Picture 17" descr="A green outline of a map&#10;&#10;AI-generated content may be incorrect.">
            <a:extLst>
              <a:ext uri="{FF2B5EF4-FFF2-40B4-BE49-F238E27FC236}">
                <a16:creationId xmlns:a16="http://schemas.microsoft.com/office/drawing/2014/main" id="{15514AE1-C250-D0B3-410B-49B5751E4FD3}"/>
              </a:ext>
            </a:extLst>
          </p:cNvPr>
          <p:cNvPicPr>
            <a:picLocks noChangeAspect="1"/>
          </p:cNvPicPr>
          <p:nvPr/>
        </p:nvPicPr>
        <p:blipFill>
          <a:blip r:embed="rId4"/>
          <a:srcRect l="33145" t="7081" r="32016" b="3209"/>
          <a:stretch>
            <a:fillRect/>
          </a:stretch>
        </p:blipFill>
        <p:spPr>
          <a:xfrm>
            <a:off x="4041058" y="486697"/>
            <a:ext cx="4247536" cy="6150078"/>
          </a:xfrm>
          <a:prstGeom prst="rect">
            <a:avLst/>
          </a:prstGeom>
        </p:spPr>
      </p:pic>
      <p:pic>
        <p:nvPicPr>
          <p:cNvPr id="24" name="Picture 23" descr="A group of orange pointers on a black background&#10;&#10;AI-generated content may be incorrect.">
            <a:extLst>
              <a:ext uri="{FF2B5EF4-FFF2-40B4-BE49-F238E27FC236}">
                <a16:creationId xmlns:a16="http://schemas.microsoft.com/office/drawing/2014/main" id="{A547459C-4376-C03F-28BE-4344708E0D49}"/>
              </a:ext>
            </a:extLst>
          </p:cNvPr>
          <p:cNvPicPr>
            <a:picLocks noChangeAspect="1"/>
          </p:cNvPicPr>
          <p:nvPr/>
        </p:nvPicPr>
        <p:blipFill>
          <a:blip r:embed="rId5"/>
          <a:srcRect l="36027" t="3927" r="59735" b="84743"/>
          <a:stretch>
            <a:fillRect/>
          </a:stretch>
        </p:blipFill>
        <p:spPr>
          <a:xfrm>
            <a:off x="4393096" y="266734"/>
            <a:ext cx="516834" cy="776875"/>
          </a:xfrm>
          <a:prstGeom prst="rect">
            <a:avLst/>
          </a:prstGeom>
        </p:spPr>
      </p:pic>
      <p:pic>
        <p:nvPicPr>
          <p:cNvPr id="25" name="Picture 24" descr="A group of orange pointers on a black background&#10;&#10;AI-generated content may be incorrect.">
            <a:extLst>
              <a:ext uri="{FF2B5EF4-FFF2-40B4-BE49-F238E27FC236}">
                <a16:creationId xmlns:a16="http://schemas.microsoft.com/office/drawing/2014/main" id="{B11BACAA-C3C5-E63E-0F73-E09440933ABA}"/>
              </a:ext>
            </a:extLst>
          </p:cNvPr>
          <p:cNvPicPr>
            <a:picLocks noChangeAspect="1"/>
          </p:cNvPicPr>
          <p:nvPr/>
        </p:nvPicPr>
        <p:blipFill>
          <a:blip r:embed="rId5"/>
          <a:srcRect l="36027" t="3927" r="59735" b="84743"/>
          <a:stretch>
            <a:fillRect/>
          </a:stretch>
        </p:blipFill>
        <p:spPr>
          <a:xfrm>
            <a:off x="5350217" y="695276"/>
            <a:ext cx="516834" cy="776875"/>
          </a:xfrm>
          <a:prstGeom prst="rect">
            <a:avLst/>
          </a:prstGeom>
        </p:spPr>
      </p:pic>
      <p:pic>
        <p:nvPicPr>
          <p:cNvPr id="26" name="Picture 25" descr="A group of orange pointers on a black background&#10;&#10;AI-generated content may be incorrect.">
            <a:extLst>
              <a:ext uri="{FF2B5EF4-FFF2-40B4-BE49-F238E27FC236}">
                <a16:creationId xmlns:a16="http://schemas.microsoft.com/office/drawing/2014/main" id="{71F0B76B-525A-5DBA-103A-74B5236A04B3}"/>
              </a:ext>
            </a:extLst>
          </p:cNvPr>
          <p:cNvPicPr>
            <a:picLocks noChangeAspect="1"/>
          </p:cNvPicPr>
          <p:nvPr/>
        </p:nvPicPr>
        <p:blipFill>
          <a:blip r:embed="rId5"/>
          <a:srcRect l="36027" t="3927" r="59735" b="84743"/>
          <a:stretch>
            <a:fillRect/>
          </a:stretch>
        </p:blipFill>
        <p:spPr>
          <a:xfrm>
            <a:off x="4945154" y="1216450"/>
            <a:ext cx="516834" cy="776875"/>
          </a:xfrm>
          <a:prstGeom prst="rect">
            <a:avLst/>
          </a:prstGeom>
        </p:spPr>
      </p:pic>
      <p:pic>
        <p:nvPicPr>
          <p:cNvPr id="27" name="Picture 26" descr="A group of orange pointers on a black background&#10;&#10;AI-generated content may be incorrect.">
            <a:extLst>
              <a:ext uri="{FF2B5EF4-FFF2-40B4-BE49-F238E27FC236}">
                <a16:creationId xmlns:a16="http://schemas.microsoft.com/office/drawing/2014/main" id="{54B701E1-3B5F-94E1-DF74-9B624B8090CD}"/>
              </a:ext>
            </a:extLst>
          </p:cNvPr>
          <p:cNvPicPr>
            <a:picLocks noChangeAspect="1"/>
          </p:cNvPicPr>
          <p:nvPr/>
        </p:nvPicPr>
        <p:blipFill>
          <a:blip r:embed="rId5"/>
          <a:srcRect l="36027" t="3927" r="59735" b="84743"/>
          <a:stretch>
            <a:fillRect/>
          </a:stretch>
        </p:blipFill>
        <p:spPr>
          <a:xfrm>
            <a:off x="5621015" y="1792919"/>
            <a:ext cx="516834" cy="776875"/>
          </a:xfrm>
          <a:prstGeom prst="rect">
            <a:avLst/>
          </a:prstGeom>
        </p:spPr>
      </p:pic>
      <p:pic>
        <p:nvPicPr>
          <p:cNvPr id="28" name="Picture 27" descr="A group of orange pointers on a black background&#10;&#10;AI-generated content may be incorrect.">
            <a:extLst>
              <a:ext uri="{FF2B5EF4-FFF2-40B4-BE49-F238E27FC236}">
                <a16:creationId xmlns:a16="http://schemas.microsoft.com/office/drawing/2014/main" id="{9338BBEF-17F2-AC30-535A-D0534B8AEE8D}"/>
              </a:ext>
            </a:extLst>
          </p:cNvPr>
          <p:cNvPicPr>
            <a:picLocks noChangeAspect="1"/>
          </p:cNvPicPr>
          <p:nvPr/>
        </p:nvPicPr>
        <p:blipFill>
          <a:blip r:embed="rId5"/>
          <a:srcRect l="36027" t="3927" r="59735" b="84743"/>
          <a:stretch>
            <a:fillRect/>
          </a:stretch>
        </p:blipFill>
        <p:spPr>
          <a:xfrm>
            <a:off x="6391297" y="2374358"/>
            <a:ext cx="516834" cy="776875"/>
          </a:xfrm>
          <a:prstGeom prst="rect">
            <a:avLst/>
          </a:prstGeom>
        </p:spPr>
      </p:pic>
      <p:pic>
        <p:nvPicPr>
          <p:cNvPr id="29" name="Picture 28" descr="A group of orange pointers on a black background&#10;&#10;AI-generated content may be incorrect.">
            <a:extLst>
              <a:ext uri="{FF2B5EF4-FFF2-40B4-BE49-F238E27FC236}">
                <a16:creationId xmlns:a16="http://schemas.microsoft.com/office/drawing/2014/main" id="{92B0E208-73F7-1F45-2F94-5B54BD590552}"/>
              </a:ext>
            </a:extLst>
          </p:cNvPr>
          <p:cNvPicPr>
            <a:picLocks noChangeAspect="1"/>
          </p:cNvPicPr>
          <p:nvPr/>
        </p:nvPicPr>
        <p:blipFill>
          <a:blip r:embed="rId5"/>
          <a:srcRect l="36027" t="3927" r="59735" b="84743"/>
          <a:stretch>
            <a:fillRect/>
          </a:stretch>
        </p:blipFill>
        <p:spPr>
          <a:xfrm>
            <a:off x="6654684" y="3040279"/>
            <a:ext cx="516834" cy="776875"/>
          </a:xfrm>
          <a:prstGeom prst="rect">
            <a:avLst/>
          </a:prstGeom>
        </p:spPr>
      </p:pic>
      <p:pic>
        <p:nvPicPr>
          <p:cNvPr id="30" name="Picture 29" descr="A group of orange pointers on a black background&#10;&#10;AI-generated content may be incorrect.">
            <a:extLst>
              <a:ext uri="{FF2B5EF4-FFF2-40B4-BE49-F238E27FC236}">
                <a16:creationId xmlns:a16="http://schemas.microsoft.com/office/drawing/2014/main" id="{0F8C2D0E-F142-938B-6F13-9DAC555AB253}"/>
              </a:ext>
            </a:extLst>
          </p:cNvPr>
          <p:cNvPicPr>
            <a:picLocks noChangeAspect="1"/>
          </p:cNvPicPr>
          <p:nvPr/>
        </p:nvPicPr>
        <p:blipFill>
          <a:blip r:embed="rId5"/>
          <a:srcRect l="36027" t="3927" r="59735" b="84743"/>
          <a:stretch>
            <a:fillRect/>
          </a:stretch>
        </p:blipFill>
        <p:spPr>
          <a:xfrm>
            <a:off x="6182576" y="3388149"/>
            <a:ext cx="516834" cy="776875"/>
          </a:xfrm>
          <a:prstGeom prst="rect">
            <a:avLst/>
          </a:prstGeom>
        </p:spPr>
      </p:pic>
      <p:pic>
        <p:nvPicPr>
          <p:cNvPr id="31" name="Picture 30" descr="A group of orange pointers on a black background&#10;&#10;AI-generated content may be incorrect.">
            <a:extLst>
              <a:ext uri="{FF2B5EF4-FFF2-40B4-BE49-F238E27FC236}">
                <a16:creationId xmlns:a16="http://schemas.microsoft.com/office/drawing/2014/main" id="{8BED581D-5C31-C03A-4836-E24BC051BD10}"/>
              </a:ext>
            </a:extLst>
          </p:cNvPr>
          <p:cNvPicPr>
            <a:picLocks noChangeAspect="1"/>
          </p:cNvPicPr>
          <p:nvPr/>
        </p:nvPicPr>
        <p:blipFill>
          <a:blip r:embed="rId5"/>
          <a:srcRect l="36027" t="3927" r="59735" b="84743"/>
          <a:stretch>
            <a:fillRect/>
          </a:stretch>
        </p:blipFill>
        <p:spPr>
          <a:xfrm>
            <a:off x="5243328" y="2911071"/>
            <a:ext cx="516834" cy="776875"/>
          </a:xfrm>
          <a:prstGeom prst="rect">
            <a:avLst/>
          </a:prstGeom>
        </p:spPr>
      </p:pic>
      <p:pic>
        <p:nvPicPr>
          <p:cNvPr id="32" name="Picture 31" descr="A group of orange pointers on a black background&#10;&#10;AI-generated content may be incorrect.">
            <a:extLst>
              <a:ext uri="{FF2B5EF4-FFF2-40B4-BE49-F238E27FC236}">
                <a16:creationId xmlns:a16="http://schemas.microsoft.com/office/drawing/2014/main" id="{A506F137-3E28-B2BB-98FA-0CB0C9E27F6D}"/>
              </a:ext>
            </a:extLst>
          </p:cNvPr>
          <p:cNvPicPr>
            <a:picLocks noChangeAspect="1"/>
          </p:cNvPicPr>
          <p:nvPr/>
        </p:nvPicPr>
        <p:blipFill>
          <a:blip r:embed="rId5"/>
          <a:srcRect l="36027" t="3927" r="59735" b="84743"/>
          <a:stretch>
            <a:fillRect/>
          </a:stretch>
        </p:blipFill>
        <p:spPr>
          <a:xfrm>
            <a:off x="4666858" y="2583079"/>
            <a:ext cx="516834" cy="776875"/>
          </a:xfrm>
          <a:prstGeom prst="rect">
            <a:avLst/>
          </a:prstGeom>
        </p:spPr>
      </p:pic>
      <p:pic>
        <p:nvPicPr>
          <p:cNvPr id="33" name="Picture 32" descr="A group of orange pointers on a black background&#10;&#10;AI-generated content may be incorrect.">
            <a:extLst>
              <a:ext uri="{FF2B5EF4-FFF2-40B4-BE49-F238E27FC236}">
                <a16:creationId xmlns:a16="http://schemas.microsoft.com/office/drawing/2014/main" id="{987D3774-959C-59C4-2315-C1AA1BA53BED}"/>
              </a:ext>
            </a:extLst>
          </p:cNvPr>
          <p:cNvPicPr>
            <a:picLocks noChangeAspect="1"/>
          </p:cNvPicPr>
          <p:nvPr/>
        </p:nvPicPr>
        <p:blipFill>
          <a:blip r:embed="rId5"/>
          <a:srcRect l="36027" t="3927" r="59735" b="84743"/>
          <a:stretch>
            <a:fillRect/>
          </a:stretch>
        </p:blipFill>
        <p:spPr>
          <a:xfrm>
            <a:off x="3990997" y="2727196"/>
            <a:ext cx="516834" cy="776875"/>
          </a:xfrm>
          <a:prstGeom prst="rect">
            <a:avLst/>
          </a:prstGeom>
        </p:spPr>
      </p:pic>
      <p:pic>
        <p:nvPicPr>
          <p:cNvPr id="34" name="Picture 33" descr="A group of orange pointers on a black background&#10;&#10;AI-generated content may be incorrect.">
            <a:extLst>
              <a:ext uri="{FF2B5EF4-FFF2-40B4-BE49-F238E27FC236}">
                <a16:creationId xmlns:a16="http://schemas.microsoft.com/office/drawing/2014/main" id="{50C0F24D-D007-A4D2-07A2-85B2C219FE6A}"/>
              </a:ext>
            </a:extLst>
          </p:cNvPr>
          <p:cNvPicPr>
            <a:picLocks noChangeAspect="1"/>
          </p:cNvPicPr>
          <p:nvPr/>
        </p:nvPicPr>
        <p:blipFill>
          <a:blip r:embed="rId5"/>
          <a:srcRect l="36027" t="3927" r="59735" b="84743"/>
          <a:stretch>
            <a:fillRect/>
          </a:stretch>
        </p:blipFill>
        <p:spPr>
          <a:xfrm>
            <a:off x="6515537" y="4093827"/>
            <a:ext cx="516834" cy="776875"/>
          </a:xfrm>
          <a:prstGeom prst="rect">
            <a:avLst/>
          </a:prstGeom>
        </p:spPr>
      </p:pic>
      <p:pic>
        <p:nvPicPr>
          <p:cNvPr id="35" name="Picture 34" descr="A group of orange pointers on a black background&#10;&#10;AI-generated content may be incorrect.">
            <a:extLst>
              <a:ext uri="{FF2B5EF4-FFF2-40B4-BE49-F238E27FC236}">
                <a16:creationId xmlns:a16="http://schemas.microsoft.com/office/drawing/2014/main" id="{BAB96C7A-8EE6-9BD9-480A-DE8B5FA7117A}"/>
              </a:ext>
            </a:extLst>
          </p:cNvPr>
          <p:cNvPicPr>
            <a:picLocks noChangeAspect="1"/>
          </p:cNvPicPr>
          <p:nvPr/>
        </p:nvPicPr>
        <p:blipFill>
          <a:blip r:embed="rId5"/>
          <a:srcRect l="36027" t="3927" r="59735" b="84743"/>
          <a:stretch>
            <a:fillRect/>
          </a:stretch>
        </p:blipFill>
        <p:spPr>
          <a:xfrm>
            <a:off x="5700528" y="4282671"/>
            <a:ext cx="516834" cy="776875"/>
          </a:xfrm>
          <a:prstGeom prst="rect">
            <a:avLst/>
          </a:prstGeom>
        </p:spPr>
      </p:pic>
      <p:pic>
        <p:nvPicPr>
          <p:cNvPr id="36" name="Picture 35" descr="A group of orange pointers on a black background&#10;&#10;AI-generated content may be incorrect.">
            <a:extLst>
              <a:ext uri="{FF2B5EF4-FFF2-40B4-BE49-F238E27FC236}">
                <a16:creationId xmlns:a16="http://schemas.microsoft.com/office/drawing/2014/main" id="{E14BAAB7-1A3B-C5DE-361B-C8F05AB87B5C}"/>
              </a:ext>
            </a:extLst>
          </p:cNvPr>
          <p:cNvPicPr>
            <a:picLocks noChangeAspect="1"/>
          </p:cNvPicPr>
          <p:nvPr/>
        </p:nvPicPr>
        <p:blipFill>
          <a:blip r:embed="rId5"/>
          <a:srcRect l="36027" t="3927" r="59735" b="84743"/>
          <a:stretch>
            <a:fillRect/>
          </a:stretch>
        </p:blipFill>
        <p:spPr>
          <a:xfrm>
            <a:off x="7141702" y="4715023"/>
            <a:ext cx="516834" cy="776875"/>
          </a:xfrm>
          <a:prstGeom prst="rect">
            <a:avLst/>
          </a:prstGeom>
        </p:spPr>
      </p:pic>
      <p:pic>
        <p:nvPicPr>
          <p:cNvPr id="37" name="Picture 36" descr="A group of orange pointers on a black background&#10;&#10;AI-generated content may be incorrect.">
            <a:extLst>
              <a:ext uri="{FF2B5EF4-FFF2-40B4-BE49-F238E27FC236}">
                <a16:creationId xmlns:a16="http://schemas.microsoft.com/office/drawing/2014/main" id="{4E2BDA37-349F-EF7C-6DCF-C10D1295A92C}"/>
              </a:ext>
            </a:extLst>
          </p:cNvPr>
          <p:cNvPicPr>
            <a:picLocks noChangeAspect="1"/>
          </p:cNvPicPr>
          <p:nvPr/>
        </p:nvPicPr>
        <p:blipFill>
          <a:blip r:embed="rId5"/>
          <a:srcRect l="36027" t="3927" r="59735" b="84743"/>
          <a:stretch>
            <a:fillRect/>
          </a:stretch>
        </p:blipFill>
        <p:spPr>
          <a:xfrm>
            <a:off x="6391298" y="5043014"/>
            <a:ext cx="516834" cy="776875"/>
          </a:xfrm>
          <a:prstGeom prst="rect">
            <a:avLst/>
          </a:prstGeom>
        </p:spPr>
      </p:pic>
      <p:pic>
        <p:nvPicPr>
          <p:cNvPr id="38" name="Picture 37" descr="A group of orange pointers on a black background&#10;&#10;AI-generated content may be incorrect.">
            <a:extLst>
              <a:ext uri="{FF2B5EF4-FFF2-40B4-BE49-F238E27FC236}">
                <a16:creationId xmlns:a16="http://schemas.microsoft.com/office/drawing/2014/main" id="{05784E7F-99FE-D7BD-957F-6E33863A45A9}"/>
              </a:ext>
            </a:extLst>
          </p:cNvPr>
          <p:cNvPicPr>
            <a:picLocks noChangeAspect="1"/>
          </p:cNvPicPr>
          <p:nvPr/>
        </p:nvPicPr>
        <p:blipFill>
          <a:blip r:embed="rId5"/>
          <a:srcRect l="36027" t="3927" r="59735" b="84743"/>
          <a:stretch>
            <a:fillRect/>
          </a:stretch>
        </p:blipFill>
        <p:spPr>
          <a:xfrm>
            <a:off x="5665741" y="5291492"/>
            <a:ext cx="516834" cy="776875"/>
          </a:xfrm>
          <a:prstGeom prst="rect">
            <a:avLst/>
          </a:prstGeom>
        </p:spPr>
      </p:pic>
      <p:pic>
        <p:nvPicPr>
          <p:cNvPr id="39" name="Picture 38" descr="A group of orange pointers on a black background&#10;&#10;AI-generated content may be incorrect.">
            <a:extLst>
              <a:ext uri="{FF2B5EF4-FFF2-40B4-BE49-F238E27FC236}">
                <a16:creationId xmlns:a16="http://schemas.microsoft.com/office/drawing/2014/main" id="{A4AA5498-C2ED-A5D5-9345-5B80A622D672}"/>
              </a:ext>
            </a:extLst>
          </p:cNvPr>
          <p:cNvPicPr>
            <a:picLocks noChangeAspect="1"/>
          </p:cNvPicPr>
          <p:nvPr/>
        </p:nvPicPr>
        <p:blipFill>
          <a:blip r:embed="rId5"/>
          <a:srcRect l="36027" t="3927" r="59735" b="84743"/>
          <a:stretch>
            <a:fillRect/>
          </a:stretch>
        </p:blipFill>
        <p:spPr>
          <a:xfrm>
            <a:off x="5059454" y="5559848"/>
            <a:ext cx="516834" cy="776875"/>
          </a:xfrm>
          <a:prstGeom prst="rect">
            <a:avLst/>
          </a:prstGeom>
        </p:spPr>
      </p:pic>
      <p:pic>
        <p:nvPicPr>
          <p:cNvPr id="41" name="Picture 40" descr="A couple of cell phones with colorful screens&#10;&#10;AI-generated content may be incorrect.">
            <a:extLst>
              <a:ext uri="{FF2B5EF4-FFF2-40B4-BE49-F238E27FC236}">
                <a16:creationId xmlns:a16="http://schemas.microsoft.com/office/drawing/2014/main" id="{6C539522-AE4D-C622-7474-A07CBDCC015D}"/>
              </a:ext>
            </a:extLst>
          </p:cNvPr>
          <p:cNvPicPr>
            <a:picLocks noChangeAspect="1"/>
          </p:cNvPicPr>
          <p:nvPr/>
        </p:nvPicPr>
        <p:blipFill>
          <a:blip r:embed="rId6"/>
          <a:srcRect l="9261" t="21452" r="73762" b="22846"/>
          <a:stretch>
            <a:fillRect/>
          </a:stretch>
        </p:blipFill>
        <p:spPr>
          <a:xfrm>
            <a:off x="1129259" y="1472150"/>
            <a:ext cx="2070214" cy="3819341"/>
          </a:xfrm>
          <a:prstGeom prst="rect">
            <a:avLst/>
          </a:prstGeom>
        </p:spPr>
      </p:pic>
      <p:pic>
        <p:nvPicPr>
          <p:cNvPr id="42" name="Picture 41" descr="A couple of cell phones with colorful screens&#10;&#10;AI-generated content may be incorrect.">
            <a:extLst>
              <a:ext uri="{FF2B5EF4-FFF2-40B4-BE49-F238E27FC236}">
                <a16:creationId xmlns:a16="http://schemas.microsoft.com/office/drawing/2014/main" id="{04C72EF3-A9E9-70D3-3D63-3F5B45EB3CE3}"/>
              </a:ext>
            </a:extLst>
          </p:cNvPr>
          <p:cNvPicPr>
            <a:picLocks noChangeAspect="1"/>
          </p:cNvPicPr>
          <p:nvPr/>
        </p:nvPicPr>
        <p:blipFill>
          <a:blip r:embed="rId6"/>
          <a:srcRect l="74021" t="21452" r="9261" b="22846"/>
          <a:stretch>
            <a:fillRect/>
          </a:stretch>
        </p:blipFill>
        <p:spPr>
          <a:xfrm>
            <a:off x="9024090" y="1472150"/>
            <a:ext cx="2038651" cy="3819341"/>
          </a:xfrm>
          <a:prstGeom prst="rect">
            <a:avLst/>
          </a:prstGeom>
        </p:spPr>
      </p:pic>
    </p:spTree>
    <p:extLst>
      <p:ext uri="{BB962C8B-B14F-4D97-AF65-F5344CB8AC3E}">
        <p14:creationId xmlns:p14="http://schemas.microsoft.com/office/powerpoint/2010/main" val="162002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1000"/>
                                        <p:tgtEl>
                                          <p:spTgt spid="38"/>
                                        </p:tgtEl>
                                      </p:cBhvr>
                                    </p:animEffect>
                                    <p:anim calcmode="lin" valueType="num">
                                      <p:cBhvr>
                                        <p:cTn id="78" dur="1000" fill="hold"/>
                                        <p:tgtEl>
                                          <p:spTgt spid="38"/>
                                        </p:tgtEl>
                                        <p:attrNameLst>
                                          <p:attrName>ppt_x</p:attrName>
                                        </p:attrNameLst>
                                      </p:cBhvr>
                                      <p:tavLst>
                                        <p:tav tm="0">
                                          <p:val>
                                            <p:strVal val="#ppt_x"/>
                                          </p:val>
                                        </p:tav>
                                        <p:tav tm="100000">
                                          <p:val>
                                            <p:strVal val="#ppt_x"/>
                                          </p:val>
                                        </p:tav>
                                      </p:tavLst>
                                    </p:anim>
                                    <p:anim calcmode="lin" valueType="num">
                                      <p:cBhvr>
                                        <p:cTn id="79" dur="1000" fill="hold"/>
                                        <p:tgtEl>
                                          <p:spTgt spid="38"/>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23" presetClass="entr" presetSubtype="16" fill="hold" nodeType="afterEffect">
                                  <p:stCondLst>
                                    <p:cond delay="0"/>
                                  </p:stCondLst>
                                  <p:childTnLst>
                                    <p:set>
                                      <p:cBhvr>
                                        <p:cTn id="87" dur="1" fill="hold">
                                          <p:stCondLst>
                                            <p:cond delay="0"/>
                                          </p:stCondLst>
                                        </p:cTn>
                                        <p:tgtEl>
                                          <p:spTgt spid="41"/>
                                        </p:tgtEl>
                                        <p:attrNameLst>
                                          <p:attrName>style.visibility</p:attrName>
                                        </p:attrNameLst>
                                      </p:cBhvr>
                                      <p:to>
                                        <p:strVal val="visible"/>
                                      </p:to>
                                    </p:set>
                                    <p:anim calcmode="lin" valueType="num">
                                      <p:cBhvr>
                                        <p:cTn id="88" dur="500" fill="hold"/>
                                        <p:tgtEl>
                                          <p:spTgt spid="41"/>
                                        </p:tgtEl>
                                        <p:attrNameLst>
                                          <p:attrName>ppt_w</p:attrName>
                                        </p:attrNameLst>
                                      </p:cBhvr>
                                      <p:tavLst>
                                        <p:tav tm="0">
                                          <p:val>
                                            <p:fltVal val="0"/>
                                          </p:val>
                                        </p:tav>
                                        <p:tav tm="100000">
                                          <p:val>
                                            <p:strVal val="#ppt_w"/>
                                          </p:val>
                                        </p:tav>
                                      </p:tavLst>
                                    </p:anim>
                                    <p:anim calcmode="lin" valueType="num">
                                      <p:cBhvr>
                                        <p:cTn id="89" dur="500" fill="hold"/>
                                        <p:tgtEl>
                                          <p:spTgt spid="41"/>
                                        </p:tgtEl>
                                        <p:attrNameLst>
                                          <p:attrName>ppt_h</p:attrName>
                                        </p:attrNameLst>
                                      </p:cBhvr>
                                      <p:tavLst>
                                        <p:tav tm="0">
                                          <p:val>
                                            <p:fltVal val="0"/>
                                          </p:val>
                                        </p:tav>
                                        <p:tav tm="100000">
                                          <p:val>
                                            <p:strVal val="#ppt_h"/>
                                          </p:val>
                                        </p:tav>
                                      </p:tavLst>
                                    </p:anim>
                                  </p:childTnLst>
                                </p:cTn>
                              </p:par>
                            </p:childTnLst>
                          </p:cTn>
                        </p:par>
                        <p:par>
                          <p:cTn id="90" fill="hold">
                            <p:stCondLst>
                              <p:cond delay="1500"/>
                            </p:stCondLst>
                            <p:childTnLst>
                              <p:par>
                                <p:cTn id="91" presetID="23" presetClass="entr" presetSubtype="16" fill="hold"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p:cTn id="93" dur="500" fill="hold"/>
                                        <p:tgtEl>
                                          <p:spTgt spid="42"/>
                                        </p:tgtEl>
                                        <p:attrNameLst>
                                          <p:attrName>ppt_w</p:attrName>
                                        </p:attrNameLst>
                                      </p:cBhvr>
                                      <p:tavLst>
                                        <p:tav tm="0">
                                          <p:val>
                                            <p:fltVal val="0"/>
                                          </p:val>
                                        </p:tav>
                                        <p:tav tm="100000">
                                          <p:val>
                                            <p:strVal val="#ppt_w"/>
                                          </p:val>
                                        </p:tav>
                                      </p:tavLst>
                                    </p:anim>
                                    <p:anim calcmode="lin" valueType="num">
                                      <p:cBhvr>
                                        <p:cTn id="94" dur="500" fill="hold"/>
                                        <p:tgtEl>
                                          <p:spTgt spid="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0DA01-9D8E-B2B2-7602-8176F611FA32}"/>
            </a:ext>
          </a:extLst>
        </p:cNvPr>
        <p:cNvGrpSpPr/>
        <p:nvPr/>
      </p:nvGrpSpPr>
      <p:grpSpPr>
        <a:xfrm>
          <a:off x="0" y="0"/>
          <a:ext cx="0" cy="0"/>
          <a:chOff x="0" y="0"/>
          <a:chExt cx="0" cy="0"/>
        </a:xfrm>
      </p:grpSpPr>
      <p:pic>
        <p:nvPicPr>
          <p:cNvPr id="9" name="Picture 8" descr="A purple and white background&#10;&#10;AI-generated content may be incorrect.">
            <a:extLst>
              <a:ext uri="{FF2B5EF4-FFF2-40B4-BE49-F238E27FC236}">
                <a16:creationId xmlns:a16="http://schemas.microsoft.com/office/drawing/2014/main" id="{CEE67891-5868-002F-3AC2-89D60B96D95C}"/>
              </a:ext>
            </a:extLst>
          </p:cNvPr>
          <p:cNvPicPr>
            <a:picLocks noChangeAspect="1"/>
          </p:cNvPicPr>
          <p:nvPr/>
        </p:nvPicPr>
        <p:blipFill>
          <a:blip r:embed="rId3"/>
          <a:stretch>
            <a:fillRect/>
          </a:stretch>
        </p:blipFill>
        <p:spPr>
          <a:xfrm>
            <a:off x="0" y="1260"/>
            <a:ext cx="12194242" cy="6856740"/>
          </a:xfrm>
          <a:prstGeom prst="rect">
            <a:avLst/>
          </a:prstGeom>
        </p:spPr>
      </p:pic>
      <p:pic>
        <p:nvPicPr>
          <p:cNvPr id="11" name="Picture 10" descr="A computer with a blue screen&#10;&#10;AI-generated content may be incorrect.">
            <a:extLst>
              <a:ext uri="{FF2B5EF4-FFF2-40B4-BE49-F238E27FC236}">
                <a16:creationId xmlns:a16="http://schemas.microsoft.com/office/drawing/2014/main" id="{117AD4E5-82C4-944E-9391-9FF73A6A19B8}"/>
              </a:ext>
            </a:extLst>
          </p:cNvPr>
          <p:cNvPicPr>
            <a:picLocks noChangeAspect="1"/>
          </p:cNvPicPr>
          <p:nvPr/>
        </p:nvPicPr>
        <p:blipFill>
          <a:blip r:embed="rId4"/>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3970C667-134B-7603-2694-B81A20387EA2}"/>
              </a:ext>
            </a:extLst>
          </p:cNvPr>
          <p:cNvGrpSpPr/>
          <p:nvPr/>
        </p:nvGrpSpPr>
        <p:grpSpPr>
          <a:xfrm>
            <a:off x="2622014" y="1345953"/>
            <a:ext cx="6918593" cy="3760791"/>
            <a:chOff x="2622014" y="1537022"/>
            <a:chExt cx="6918593" cy="3760791"/>
          </a:xfrm>
        </p:grpSpPr>
        <p:sp>
          <p:nvSpPr>
            <p:cNvPr id="14" name="TextBox 13">
              <a:extLst>
                <a:ext uri="{FF2B5EF4-FFF2-40B4-BE49-F238E27FC236}">
                  <a16:creationId xmlns:a16="http://schemas.microsoft.com/office/drawing/2014/main" id="{FE5DC4F2-FD1C-4814-A5AB-1E3430378E39}"/>
                </a:ext>
              </a:extLst>
            </p:cNvPr>
            <p:cNvSpPr txBox="1"/>
            <p:nvPr/>
          </p:nvSpPr>
          <p:spPr>
            <a:xfrm>
              <a:off x="2622014" y="3912818"/>
              <a:ext cx="6918593" cy="1384995"/>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mhéad</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samplaí</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d’úsáidí</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p>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IS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bhfuil</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sibh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ábalta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smaoineamh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orthu</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99B27123-6476-A715-F15B-091835099C47}"/>
                </a:ext>
              </a:extLst>
            </p:cNvPr>
            <p:cNvSpPr txBox="1"/>
            <p:nvPr/>
          </p:nvSpPr>
          <p:spPr>
            <a:xfrm>
              <a:off x="2622014" y="1537022"/>
              <a:ext cx="6918593" cy="2246769"/>
            </a:xfrm>
            <a:prstGeom prst="rect">
              <a:avLst/>
            </a:prstGeom>
            <a:noFill/>
          </p:spPr>
          <p:txBody>
            <a:bodyPr wrap="square" rtlCol="0">
              <a:spAutoFit/>
            </a:bodyPr>
            <a:lstStyle/>
            <a:p>
              <a:pPr algn="ct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Cuireann</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IS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síos</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ar</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chórais</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ríomhaireachta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deartha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le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tascanna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 chur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i</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gcrích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tascanna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mbíodh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smaointeoireacht</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dhaonna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de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dhíth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lena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ndéanamh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roimhe</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seo</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grpSp>
    </p:spTree>
    <p:extLst>
      <p:ext uri="{BB962C8B-B14F-4D97-AF65-F5344CB8AC3E}">
        <p14:creationId xmlns:p14="http://schemas.microsoft.com/office/powerpoint/2010/main" val="30304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F079-BB4D-1E74-2D4C-A7A141203AE1}"/>
            </a:ext>
          </a:extLst>
        </p:cNvPr>
        <p:cNvGrpSpPr/>
        <p:nvPr/>
      </p:nvGrpSpPr>
      <p:grpSpPr>
        <a:xfrm>
          <a:off x="0" y="0"/>
          <a:ext cx="0" cy="0"/>
          <a:chOff x="0" y="0"/>
          <a:chExt cx="0" cy="0"/>
        </a:xfrm>
      </p:grpSpPr>
      <p:pic>
        <p:nvPicPr>
          <p:cNvPr id="14" name="Picture 13" descr="A purple and white background&#10;&#10;AI-generated content may be incorrect.">
            <a:extLst>
              <a:ext uri="{FF2B5EF4-FFF2-40B4-BE49-F238E27FC236}">
                <a16:creationId xmlns:a16="http://schemas.microsoft.com/office/drawing/2014/main" id="{52DE887F-BFA5-2BF4-3EF7-F92FF8C70D34}"/>
              </a:ext>
            </a:extLst>
          </p:cNvPr>
          <p:cNvPicPr>
            <a:picLocks noChangeAspect="1"/>
          </p:cNvPicPr>
          <p:nvPr/>
        </p:nvPicPr>
        <p:blipFill>
          <a:blip r:embed="rId3"/>
          <a:stretch>
            <a:fillRect/>
          </a:stretch>
        </p:blipFill>
        <p:spPr>
          <a:xfrm>
            <a:off x="0" y="1260"/>
            <a:ext cx="12194242" cy="6856740"/>
          </a:xfrm>
          <a:prstGeom prst="rect">
            <a:avLst/>
          </a:prstGeom>
        </p:spPr>
      </p:pic>
      <p:pic>
        <p:nvPicPr>
          <p:cNvPr id="16" name="Picture 15">
            <a:extLst>
              <a:ext uri="{FF2B5EF4-FFF2-40B4-BE49-F238E27FC236}">
                <a16:creationId xmlns:a16="http://schemas.microsoft.com/office/drawing/2014/main" id="{C6F7E045-7D02-A233-11C0-BCB467F1DF44}"/>
              </a:ext>
            </a:extLst>
          </p:cNvPr>
          <p:cNvPicPr>
            <a:picLocks noChangeAspect="1"/>
          </p:cNvPicPr>
          <p:nvPr/>
        </p:nvPicPr>
        <p:blipFill rotWithShape="1">
          <a:blip r:embed="rId4"/>
          <a:srcRect l="36476" t="16718" r="36495" b="48243"/>
          <a:stretch>
            <a:fillRect/>
          </a:stretch>
        </p:blipFill>
        <p:spPr>
          <a:xfrm>
            <a:off x="4448014" y="1147481"/>
            <a:ext cx="3295974" cy="2402543"/>
          </a:xfrm>
          <a:prstGeom prst="rect">
            <a:avLst/>
          </a:prstGeom>
        </p:spPr>
      </p:pic>
      <p:pic>
        <p:nvPicPr>
          <p:cNvPr id="18" name="Picture 17">
            <a:extLst>
              <a:ext uri="{FF2B5EF4-FFF2-40B4-BE49-F238E27FC236}">
                <a16:creationId xmlns:a16="http://schemas.microsoft.com/office/drawing/2014/main" id="{3E99EF83-0A36-B3C3-5134-6D2C799D1CA8}"/>
              </a:ext>
            </a:extLst>
          </p:cNvPr>
          <p:cNvPicPr>
            <a:picLocks noChangeAspect="1"/>
          </p:cNvPicPr>
          <p:nvPr/>
        </p:nvPicPr>
        <p:blipFill rotWithShape="1">
          <a:blip r:embed="rId4"/>
          <a:srcRect l="36476" t="52280" r="36495" b="12681"/>
          <a:stretch>
            <a:fillRect/>
          </a:stretch>
        </p:blipFill>
        <p:spPr>
          <a:xfrm>
            <a:off x="4448014" y="3585882"/>
            <a:ext cx="3295974" cy="2402542"/>
          </a:xfrm>
          <a:prstGeom prst="rect">
            <a:avLst/>
          </a:prstGeom>
        </p:spPr>
      </p:pic>
      <p:pic>
        <p:nvPicPr>
          <p:cNvPr id="20" name="Picture 19">
            <a:extLst>
              <a:ext uri="{FF2B5EF4-FFF2-40B4-BE49-F238E27FC236}">
                <a16:creationId xmlns:a16="http://schemas.microsoft.com/office/drawing/2014/main" id="{7984EEE3-255B-3324-95CF-61E19EF3F792}"/>
              </a:ext>
            </a:extLst>
          </p:cNvPr>
          <p:cNvPicPr>
            <a:picLocks noChangeAspect="1"/>
          </p:cNvPicPr>
          <p:nvPr/>
        </p:nvPicPr>
        <p:blipFill rotWithShape="1">
          <a:blip r:embed="rId4"/>
          <a:srcRect l="63505" t="16718" r="9429" b="48243"/>
          <a:stretch>
            <a:fillRect/>
          </a:stretch>
        </p:blipFill>
        <p:spPr>
          <a:xfrm>
            <a:off x="7743987" y="1147481"/>
            <a:ext cx="3300531" cy="2402543"/>
          </a:xfrm>
          <a:prstGeom prst="rect">
            <a:avLst/>
          </a:prstGeom>
        </p:spPr>
      </p:pic>
      <p:pic>
        <p:nvPicPr>
          <p:cNvPr id="21" name="Picture 20">
            <a:extLst>
              <a:ext uri="{FF2B5EF4-FFF2-40B4-BE49-F238E27FC236}">
                <a16:creationId xmlns:a16="http://schemas.microsoft.com/office/drawing/2014/main" id="{04E1F9FE-84EB-2620-3958-559AE8C7A7D8}"/>
              </a:ext>
            </a:extLst>
          </p:cNvPr>
          <p:cNvPicPr>
            <a:picLocks noChangeAspect="1"/>
          </p:cNvPicPr>
          <p:nvPr/>
        </p:nvPicPr>
        <p:blipFill rotWithShape="1">
          <a:blip r:embed="rId4"/>
          <a:srcRect l="63505" t="52280" r="9429" b="12681"/>
          <a:stretch>
            <a:fillRect/>
          </a:stretch>
        </p:blipFill>
        <p:spPr>
          <a:xfrm>
            <a:off x="7743987" y="3585882"/>
            <a:ext cx="3300532" cy="2402542"/>
          </a:xfrm>
          <a:prstGeom prst="rect">
            <a:avLst/>
          </a:prstGeom>
        </p:spPr>
      </p:pic>
      <p:pic>
        <p:nvPicPr>
          <p:cNvPr id="22" name="Picture 21">
            <a:extLst>
              <a:ext uri="{FF2B5EF4-FFF2-40B4-BE49-F238E27FC236}">
                <a16:creationId xmlns:a16="http://schemas.microsoft.com/office/drawing/2014/main" id="{819F001A-6521-F91B-E32E-8363CE6FE8E5}"/>
              </a:ext>
            </a:extLst>
          </p:cNvPr>
          <p:cNvPicPr>
            <a:picLocks noChangeAspect="1"/>
          </p:cNvPicPr>
          <p:nvPr/>
        </p:nvPicPr>
        <p:blipFill rotWithShape="1">
          <a:blip r:embed="rId4"/>
          <a:srcRect l="9263" t="16718" r="63597" b="48243"/>
          <a:stretch>
            <a:fillRect/>
          </a:stretch>
        </p:blipFill>
        <p:spPr>
          <a:xfrm>
            <a:off x="1138517" y="1147481"/>
            <a:ext cx="3309497" cy="2402543"/>
          </a:xfrm>
          <a:prstGeom prst="rect">
            <a:avLst/>
          </a:prstGeom>
        </p:spPr>
      </p:pic>
      <p:pic>
        <p:nvPicPr>
          <p:cNvPr id="23" name="Picture 22">
            <a:extLst>
              <a:ext uri="{FF2B5EF4-FFF2-40B4-BE49-F238E27FC236}">
                <a16:creationId xmlns:a16="http://schemas.microsoft.com/office/drawing/2014/main" id="{94F4E9B3-1C4B-CC9D-A452-5B89A205F45D}"/>
              </a:ext>
            </a:extLst>
          </p:cNvPr>
          <p:cNvPicPr>
            <a:picLocks noChangeAspect="1"/>
          </p:cNvPicPr>
          <p:nvPr/>
        </p:nvPicPr>
        <p:blipFill rotWithShape="1">
          <a:blip r:embed="rId4"/>
          <a:srcRect l="9263" t="52280" r="63597" b="12681"/>
          <a:stretch>
            <a:fillRect/>
          </a:stretch>
        </p:blipFill>
        <p:spPr>
          <a:xfrm>
            <a:off x="1138517" y="3585882"/>
            <a:ext cx="3309497" cy="2402542"/>
          </a:xfrm>
          <a:prstGeom prst="rect">
            <a:avLst/>
          </a:prstGeom>
        </p:spPr>
      </p:pic>
      <p:pic>
        <p:nvPicPr>
          <p:cNvPr id="27" name="Picture 26" descr="A screenshot of a computer&#10;&#10;AI-generated content may be incorrect.">
            <a:extLst>
              <a:ext uri="{FF2B5EF4-FFF2-40B4-BE49-F238E27FC236}">
                <a16:creationId xmlns:a16="http://schemas.microsoft.com/office/drawing/2014/main" id="{85B481B0-2371-4AFB-A18B-1C3D17024933}"/>
              </a:ext>
            </a:extLst>
          </p:cNvPr>
          <p:cNvPicPr>
            <a:picLocks noChangeAspect="1"/>
          </p:cNvPicPr>
          <p:nvPr/>
        </p:nvPicPr>
        <p:blipFill>
          <a:blip r:embed="rId5"/>
          <a:srcRect l="37329" t="53737" r="37303" b="14231"/>
          <a:stretch>
            <a:fillRect/>
          </a:stretch>
        </p:blipFill>
        <p:spPr>
          <a:xfrm>
            <a:off x="4729167" y="3685101"/>
            <a:ext cx="2733666" cy="1940864"/>
          </a:xfrm>
          <a:prstGeom prst="rect">
            <a:avLst/>
          </a:prstGeom>
        </p:spPr>
      </p:pic>
      <p:pic>
        <p:nvPicPr>
          <p:cNvPr id="28" name="Picture 27" descr="A screenshot of a computer&#10;&#10;AI-generated content may be incorrect.">
            <a:extLst>
              <a:ext uri="{FF2B5EF4-FFF2-40B4-BE49-F238E27FC236}">
                <a16:creationId xmlns:a16="http://schemas.microsoft.com/office/drawing/2014/main" id="{E5D935F7-03D7-AA67-A537-6094FA8174E8}"/>
              </a:ext>
            </a:extLst>
          </p:cNvPr>
          <p:cNvPicPr>
            <a:picLocks noChangeAspect="1"/>
          </p:cNvPicPr>
          <p:nvPr/>
        </p:nvPicPr>
        <p:blipFill>
          <a:blip r:embed="rId5"/>
          <a:srcRect l="36457" t="17954" r="36509" b="49999"/>
          <a:stretch>
            <a:fillRect/>
          </a:stretch>
        </p:blipFill>
        <p:spPr>
          <a:xfrm>
            <a:off x="4448012" y="1232035"/>
            <a:ext cx="3295973" cy="2196966"/>
          </a:xfrm>
          <a:prstGeom prst="rect">
            <a:avLst/>
          </a:prstGeom>
        </p:spPr>
      </p:pic>
      <p:pic>
        <p:nvPicPr>
          <p:cNvPr id="30" name="Picture 29" descr="A screenshot of a computer&#10;&#10;AI-generated content may be incorrect.">
            <a:extLst>
              <a:ext uri="{FF2B5EF4-FFF2-40B4-BE49-F238E27FC236}">
                <a16:creationId xmlns:a16="http://schemas.microsoft.com/office/drawing/2014/main" id="{D8D84226-FF4F-3D9E-90C4-8BFE55404E8C}"/>
              </a:ext>
            </a:extLst>
          </p:cNvPr>
          <p:cNvPicPr>
            <a:picLocks noChangeAspect="1"/>
          </p:cNvPicPr>
          <p:nvPr/>
        </p:nvPicPr>
        <p:blipFill>
          <a:blip r:embed="rId5"/>
          <a:srcRect l="10264" t="53737" r="64368" b="14231"/>
          <a:stretch>
            <a:fillRect/>
          </a:stretch>
        </p:blipFill>
        <p:spPr>
          <a:xfrm>
            <a:off x="1238452" y="3685101"/>
            <a:ext cx="3092928" cy="2195936"/>
          </a:xfrm>
          <a:prstGeom prst="rect">
            <a:avLst/>
          </a:prstGeom>
        </p:spPr>
      </p:pic>
      <p:pic>
        <p:nvPicPr>
          <p:cNvPr id="31" name="Picture 30" descr="A screenshot of a computer&#10;&#10;AI-generated content may be incorrect.">
            <a:extLst>
              <a:ext uri="{FF2B5EF4-FFF2-40B4-BE49-F238E27FC236}">
                <a16:creationId xmlns:a16="http://schemas.microsoft.com/office/drawing/2014/main" id="{15FEA6D3-7FE6-2470-AB08-43A827FD0D85}"/>
              </a:ext>
            </a:extLst>
          </p:cNvPr>
          <p:cNvPicPr>
            <a:picLocks noChangeAspect="1"/>
          </p:cNvPicPr>
          <p:nvPr/>
        </p:nvPicPr>
        <p:blipFill>
          <a:blip r:embed="rId5"/>
          <a:srcRect l="10264" t="17954" r="63464" b="49999"/>
          <a:stretch>
            <a:fillRect/>
          </a:stretch>
        </p:blipFill>
        <p:spPr>
          <a:xfrm>
            <a:off x="1244868" y="1232035"/>
            <a:ext cx="3203145" cy="2196966"/>
          </a:xfrm>
          <a:prstGeom prst="rect">
            <a:avLst/>
          </a:prstGeom>
        </p:spPr>
      </p:pic>
      <p:pic>
        <p:nvPicPr>
          <p:cNvPr id="32" name="Picture 31" descr="A screenshot of a computer&#10;&#10;AI-generated content may be incorrect.">
            <a:extLst>
              <a:ext uri="{FF2B5EF4-FFF2-40B4-BE49-F238E27FC236}">
                <a16:creationId xmlns:a16="http://schemas.microsoft.com/office/drawing/2014/main" id="{581231CB-210B-2D8D-18C3-8D10708A276B}"/>
              </a:ext>
            </a:extLst>
          </p:cNvPr>
          <p:cNvPicPr>
            <a:picLocks noChangeAspect="1"/>
          </p:cNvPicPr>
          <p:nvPr/>
        </p:nvPicPr>
        <p:blipFill>
          <a:blip r:embed="rId5"/>
          <a:srcRect l="64469" t="53737" r="10237" b="14231"/>
          <a:stretch>
            <a:fillRect/>
          </a:stretch>
        </p:blipFill>
        <p:spPr>
          <a:xfrm>
            <a:off x="7843923" y="3696518"/>
            <a:ext cx="3083962" cy="2195936"/>
          </a:xfrm>
          <a:prstGeom prst="rect">
            <a:avLst/>
          </a:prstGeom>
        </p:spPr>
      </p:pic>
      <p:pic>
        <p:nvPicPr>
          <p:cNvPr id="33" name="Picture 32" descr="A screenshot of a computer&#10;&#10;AI-generated content may be incorrect.">
            <a:extLst>
              <a:ext uri="{FF2B5EF4-FFF2-40B4-BE49-F238E27FC236}">
                <a16:creationId xmlns:a16="http://schemas.microsoft.com/office/drawing/2014/main" id="{FE04FE6E-3BD7-0781-F8D7-C6BFBCBB7FCB}"/>
              </a:ext>
            </a:extLst>
          </p:cNvPr>
          <p:cNvPicPr>
            <a:picLocks noChangeAspect="1"/>
          </p:cNvPicPr>
          <p:nvPr/>
        </p:nvPicPr>
        <p:blipFill>
          <a:blip r:embed="rId5"/>
          <a:srcRect l="63596" t="20965" r="10237" b="49999"/>
          <a:stretch>
            <a:fillRect/>
          </a:stretch>
        </p:blipFill>
        <p:spPr>
          <a:xfrm>
            <a:off x="7743985" y="1232035"/>
            <a:ext cx="3190315" cy="1990538"/>
          </a:xfrm>
          <a:prstGeom prst="rect">
            <a:avLst/>
          </a:prstGeom>
        </p:spPr>
      </p:pic>
      <p:sp>
        <p:nvSpPr>
          <p:cNvPr id="36" name="TextBox 35">
            <a:extLst>
              <a:ext uri="{FF2B5EF4-FFF2-40B4-BE49-F238E27FC236}">
                <a16:creationId xmlns:a16="http://schemas.microsoft.com/office/drawing/2014/main" id="{D555E4B7-D038-9246-15B3-B5E0200276FD}"/>
              </a:ext>
            </a:extLst>
          </p:cNvPr>
          <p:cNvSpPr txBox="1"/>
          <p:nvPr/>
        </p:nvSpPr>
        <p:spPr>
          <a:xfrm>
            <a:off x="1244866" y="2832835"/>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Lománaíocht</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mhídhleathach</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aithint</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san</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Amasóin</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37" name="TextBox 36">
            <a:extLst>
              <a:ext uri="{FF2B5EF4-FFF2-40B4-BE49-F238E27FC236}">
                <a16:creationId xmlns:a16="http://schemas.microsoft.com/office/drawing/2014/main" id="{3533C0EA-A4F2-4E57-7DA9-9C5C514AB787}"/>
              </a:ext>
            </a:extLst>
          </p:cNvPr>
          <p:cNvSpPr txBox="1"/>
          <p:nvPr/>
        </p:nvSpPr>
        <p:spPr>
          <a:xfrm>
            <a:off x="-2241" y="528291"/>
            <a:ext cx="12194241" cy="523220"/>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‘Cad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é</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mar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úsáid</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bhaint</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as IS?’</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8" name="TextBox 37">
            <a:extLst>
              <a:ext uri="{FF2B5EF4-FFF2-40B4-BE49-F238E27FC236}">
                <a16:creationId xmlns:a16="http://schemas.microsoft.com/office/drawing/2014/main" id="{34D467CD-301D-63F0-D658-78BC0BB58397}"/>
              </a:ext>
            </a:extLst>
          </p:cNvPr>
          <p:cNvSpPr txBox="1"/>
          <p:nvPr/>
        </p:nvSpPr>
        <p:spPr>
          <a:xfrm>
            <a:off x="1244866" y="5246263"/>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Scéalta</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aistriú</a:t>
            </a:r>
            <a:r>
              <a:rPr lang="en-GB" sz="1500" dirty="0">
                <a:latin typeface="Verdana" panose="020B0604030504040204" pitchFamily="34" charset="0"/>
                <a:ea typeface="Verdana" panose="020B0604030504040204" pitchFamily="34" charset="0"/>
                <a:cs typeface="Verdana" panose="020B0604030504040204" pitchFamily="34" charset="0"/>
              </a:rPr>
              <a:t> go </a:t>
            </a:r>
            <a:r>
              <a:rPr lang="en-GB" sz="1500" dirty="0" err="1">
                <a:latin typeface="Verdana" panose="020B0604030504040204" pitchFamily="34" charset="0"/>
                <a:ea typeface="Verdana" panose="020B0604030504040204" pitchFamily="34" charset="0"/>
                <a:cs typeface="Verdana" panose="020B0604030504040204" pitchFamily="34" charset="0"/>
              </a:rPr>
              <a:t>teanga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chomharthaíochta</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39" name="TextBox 38">
            <a:extLst>
              <a:ext uri="{FF2B5EF4-FFF2-40B4-BE49-F238E27FC236}">
                <a16:creationId xmlns:a16="http://schemas.microsoft.com/office/drawing/2014/main" id="{1A8D1918-1FC1-DC2D-BC77-B42A5A0BEC88}"/>
              </a:ext>
            </a:extLst>
          </p:cNvPr>
          <p:cNvSpPr txBox="1"/>
          <p:nvPr/>
        </p:nvSpPr>
        <p:spPr>
          <a:xfrm>
            <a:off x="4497732" y="3063668"/>
            <a:ext cx="3186447" cy="323165"/>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Máinlianna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inchinne</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threorú</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40" name="TextBox 39">
            <a:extLst>
              <a:ext uri="{FF2B5EF4-FFF2-40B4-BE49-F238E27FC236}">
                <a16:creationId xmlns:a16="http://schemas.microsoft.com/office/drawing/2014/main" id="{A45C2304-8164-8668-EDDC-410EAE7D8F19}"/>
              </a:ext>
            </a:extLst>
          </p:cNvPr>
          <p:cNvSpPr txBox="1"/>
          <p:nvPr/>
        </p:nvSpPr>
        <p:spPr>
          <a:xfrm>
            <a:off x="4497732" y="5246263"/>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Coirceoga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na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mbeach</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meala</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anailísiú</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41" name="TextBox 40">
            <a:extLst>
              <a:ext uri="{FF2B5EF4-FFF2-40B4-BE49-F238E27FC236}">
                <a16:creationId xmlns:a16="http://schemas.microsoft.com/office/drawing/2014/main" id="{3A5F0ED1-8861-9F20-5F15-44B80135EEBB}"/>
              </a:ext>
            </a:extLst>
          </p:cNvPr>
          <p:cNvSpPr txBox="1"/>
          <p:nvPr/>
        </p:nvSpPr>
        <p:spPr>
          <a:xfrm>
            <a:off x="7773083" y="2832835"/>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Iascaireacht</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inbhuanaithe</a:t>
            </a:r>
            <a:r>
              <a:rPr lang="en-GB" sz="1500" dirty="0">
                <a:latin typeface="Verdana" panose="020B0604030504040204" pitchFamily="34" charset="0"/>
                <a:ea typeface="Verdana" panose="020B0604030504040204" pitchFamily="34" charset="0"/>
                <a:cs typeface="Verdana" panose="020B0604030504040204" pitchFamily="34" charset="0"/>
              </a:rPr>
              <a:t> </a:t>
            </a:r>
            <a:br>
              <a:rPr lang="en-GB" sz="1500" dirty="0">
                <a:latin typeface="Verdana" panose="020B0604030504040204" pitchFamily="34" charset="0"/>
                <a:ea typeface="Verdana" panose="020B0604030504040204" pitchFamily="34" charset="0"/>
                <a:cs typeface="Verdana" panose="020B0604030504040204" pitchFamily="34" charset="0"/>
              </a:rPr>
            </a:br>
            <a:r>
              <a:rPr lang="en-GB" sz="1500" dirty="0">
                <a:latin typeface="Verdana" panose="020B0604030504040204" pitchFamily="34" charset="0"/>
                <a:ea typeface="Verdana" panose="020B0604030504040204" pitchFamily="34" charset="0"/>
                <a:cs typeface="Verdana" panose="020B0604030504040204" pitchFamily="34" charset="0"/>
              </a:rPr>
              <a:t>a </a:t>
            </a:r>
            <a:r>
              <a:rPr lang="en-GB" sz="1500" dirty="0" err="1">
                <a:latin typeface="Verdana" panose="020B0604030504040204" pitchFamily="34" charset="0"/>
                <a:ea typeface="Verdana" panose="020B0604030504040204" pitchFamily="34" charset="0"/>
                <a:cs typeface="Verdana" panose="020B0604030504040204" pitchFamily="34" charset="0"/>
              </a:rPr>
              <a:t>rianú</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42" name="TextBox 41">
            <a:extLst>
              <a:ext uri="{FF2B5EF4-FFF2-40B4-BE49-F238E27FC236}">
                <a16:creationId xmlns:a16="http://schemas.microsoft.com/office/drawing/2014/main" id="{2F636F5C-8742-74CC-F55D-742ABA36C14A}"/>
              </a:ext>
            </a:extLst>
          </p:cNvPr>
          <p:cNvSpPr txBox="1"/>
          <p:nvPr/>
        </p:nvSpPr>
        <p:spPr>
          <a:xfrm>
            <a:off x="7708939" y="5246263"/>
            <a:ext cx="3260406" cy="553998"/>
          </a:xfrm>
          <a:prstGeom prst="rect">
            <a:avLst/>
          </a:prstGeom>
          <a:noFill/>
        </p:spPr>
        <p:txBody>
          <a:bodyPr wrap="square" rtlCol="0">
            <a:spAutoFit/>
          </a:bodyPr>
          <a:lstStyle/>
          <a:p>
            <a:pPr algn="ctr"/>
            <a:r>
              <a:rPr lang="en-GB" sz="1500" dirty="0">
                <a:latin typeface="Verdana" panose="020B0604030504040204" pitchFamily="34" charset="0"/>
                <a:ea typeface="Verdana" panose="020B0604030504040204" pitchFamily="34" charset="0"/>
                <a:cs typeface="Verdana" panose="020B0604030504040204" pitchFamily="34" charset="0"/>
              </a:rPr>
              <a:t>Cur </a:t>
            </a:r>
            <a:r>
              <a:rPr lang="en-GB" sz="1500" dirty="0" err="1">
                <a:latin typeface="Verdana" panose="020B0604030504040204" pitchFamily="34" charset="0"/>
                <a:ea typeface="Verdana" panose="020B0604030504040204" pitchFamily="34" charset="0"/>
                <a:cs typeface="Verdana" panose="020B0604030504040204" pitchFamily="34" charset="0"/>
              </a:rPr>
              <a:t>síos</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thabhairt</a:t>
            </a:r>
            <a:r>
              <a:rPr lang="en-GB" sz="1500" dirty="0">
                <a:latin typeface="Verdana" panose="020B0604030504040204" pitchFamily="34" charset="0"/>
                <a:ea typeface="Verdana" panose="020B0604030504040204" pitchFamily="34" charset="0"/>
                <a:cs typeface="Verdana" panose="020B0604030504040204" pitchFamily="34" charset="0"/>
              </a:rPr>
              <a:t> do </a:t>
            </a:r>
            <a:r>
              <a:rPr lang="en-GB" sz="1500" dirty="0" err="1">
                <a:latin typeface="Verdana" panose="020B0604030504040204" pitchFamily="34" charset="0"/>
                <a:ea typeface="Verdana" panose="020B0604030504040204" pitchFamily="34" charset="0"/>
                <a:cs typeface="Verdana" panose="020B0604030504040204" pitchFamily="34" charset="0"/>
              </a:rPr>
              <a:t>dhaoine</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bhfuil</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lagú</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radhairc</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orthu</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1878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0B29-4F95-2049-3091-D568CA7305DB}"/>
            </a:ext>
          </a:extLst>
        </p:cNvPr>
        <p:cNvGrpSpPr/>
        <p:nvPr/>
      </p:nvGrpSpPr>
      <p:grpSpPr>
        <a:xfrm>
          <a:off x="0" y="0"/>
          <a:ext cx="0" cy="0"/>
          <a:chOff x="0" y="0"/>
          <a:chExt cx="0" cy="0"/>
        </a:xfrm>
      </p:grpSpPr>
      <p:pic>
        <p:nvPicPr>
          <p:cNvPr id="16" name="Picture 15" descr="A purple and white background&#10;&#10;AI-generated content may be incorrect.">
            <a:extLst>
              <a:ext uri="{FF2B5EF4-FFF2-40B4-BE49-F238E27FC236}">
                <a16:creationId xmlns:a16="http://schemas.microsoft.com/office/drawing/2014/main" id="{D1263B92-3273-656F-0A8F-FD17A3CFFFAC}"/>
              </a:ext>
            </a:extLst>
          </p:cNvPr>
          <p:cNvPicPr>
            <a:picLocks noChangeAspect="1"/>
          </p:cNvPicPr>
          <p:nvPr/>
        </p:nvPicPr>
        <p:blipFill>
          <a:blip r:embed="rId3"/>
          <a:stretch>
            <a:fillRect/>
          </a:stretch>
        </p:blipFill>
        <p:spPr>
          <a:xfrm>
            <a:off x="0" y="1260"/>
            <a:ext cx="12194242" cy="6856740"/>
          </a:xfrm>
          <a:prstGeom prst="rect">
            <a:avLst/>
          </a:prstGeom>
        </p:spPr>
      </p:pic>
      <p:pic>
        <p:nvPicPr>
          <p:cNvPr id="18" name="Picture 17" descr="A group of rectangular colored objects&#10;&#10;AI-generated content may be incorrect.">
            <a:extLst>
              <a:ext uri="{FF2B5EF4-FFF2-40B4-BE49-F238E27FC236}">
                <a16:creationId xmlns:a16="http://schemas.microsoft.com/office/drawing/2014/main" id="{0A7425BA-23E5-465C-6497-341B3F049917}"/>
              </a:ext>
            </a:extLst>
          </p:cNvPr>
          <p:cNvPicPr>
            <a:picLocks noChangeAspect="1"/>
          </p:cNvPicPr>
          <p:nvPr/>
        </p:nvPicPr>
        <p:blipFill>
          <a:blip r:embed="rId4"/>
          <a:srcRect l="3546" t="17443" r="77691" b="17079"/>
          <a:stretch>
            <a:fillRect/>
          </a:stretch>
        </p:blipFill>
        <p:spPr>
          <a:xfrm>
            <a:off x="179375" y="1184564"/>
            <a:ext cx="2287630" cy="4488872"/>
          </a:xfrm>
          <a:prstGeom prst="rect">
            <a:avLst/>
          </a:prstGeom>
        </p:spPr>
      </p:pic>
      <p:pic>
        <p:nvPicPr>
          <p:cNvPr id="19" name="Picture 18" descr="A group of rectangular colored objects&#10;&#10;AI-generated content may be incorrect.">
            <a:extLst>
              <a:ext uri="{FF2B5EF4-FFF2-40B4-BE49-F238E27FC236}">
                <a16:creationId xmlns:a16="http://schemas.microsoft.com/office/drawing/2014/main" id="{AD52011C-9F07-8338-089C-1246FF106E5B}"/>
              </a:ext>
            </a:extLst>
          </p:cNvPr>
          <p:cNvPicPr>
            <a:picLocks noChangeAspect="1"/>
          </p:cNvPicPr>
          <p:nvPr/>
        </p:nvPicPr>
        <p:blipFill>
          <a:blip r:embed="rId4"/>
          <a:srcRect l="21873" t="17443" r="59364" b="17079"/>
          <a:stretch>
            <a:fillRect/>
          </a:stretch>
        </p:blipFill>
        <p:spPr>
          <a:xfrm>
            <a:off x="2547993" y="1184564"/>
            <a:ext cx="2287630" cy="4488872"/>
          </a:xfrm>
          <a:prstGeom prst="rect">
            <a:avLst/>
          </a:prstGeom>
        </p:spPr>
      </p:pic>
      <p:pic>
        <p:nvPicPr>
          <p:cNvPr id="20" name="Picture 19" descr="A group of rectangular colored objects&#10;&#10;AI-generated content may be incorrect.">
            <a:extLst>
              <a:ext uri="{FF2B5EF4-FFF2-40B4-BE49-F238E27FC236}">
                <a16:creationId xmlns:a16="http://schemas.microsoft.com/office/drawing/2014/main" id="{8CBEE000-7820-6D99-164B-03C81BAD63B7}"/>
              </a:ext>
            </a:extLst>
          </p:cNvPr>
          <p:cNvPicPr>
            <a:picLocks noChangeAspect="1"/>
          </p:cNvPicPr>
          <p:nvPr/>
        </p:nvPicPr>
        <p:blipFill>
          <a:blip r:embed="rId4"/>
          <a:srcRect l="40637" t="17443" r="40490" b="17079"/>
          <a:stretch>
            <a:fillRect/>
          </a:stretch>
        </p:blipFill>
        <p:spPr>
          <a:xfrm>
            <a:off x="4916611" y="1184564"/>
            <a:ext cx="2300996" cy="4488872"/>
          </a:xfrm>
          <a:prstGeom prst="rect">
            <a:avLst/>
          </a:prstGeom>
        </p:spPr>
      </p:pic>
      <p:pic>
        <p:nvPicPr>
          <p:cNvPr id="21" name="Picture 20" descr="A group of rectangular colored objects&#10;&#10;AI-generated content may be incorrect.">
            <a:extLst>
              <a:ext uri="{FF2B5EF4-FFF2-40B4-BE49-F238E27FC236}">
                <a16:creationId xmlns:a16="http://schemas.microsoft.com/office/drawing/2014/main" id="{AA757A20-9671-0937-8A49-57662AC67676}"/>
              </a:ext>
            </a:extLst>
          </p:cNvPr>
          <p:cNvPicPr>
            <a:picLocks noChangeAspect="1"/>
          </p:cNvPicPr>
          <p:nvPr/>
        </p:nvPicPr>
        <p:blipFill>
          <a:blip r:embed="rId4"/>
          <a:srcRect l="58910" t="17443" r="21727" b="17079"/>
          <a:stretch>
            <a:fillRect/>
          </a:stretch>
        </p:blipFill>
        <p:spPr>
          <a:xfrm>
            <a:off x="7298595" y="1184564"/>
            <a:ext cx="2360813" cy="4488872"/>
          </a:xfrm>
          <a:prstGeom prst="rect">
            <a:avLst/>
          </a:prstGeom>
        </p:spPr>
      </p:pic>
      <p:pic>
        <p:nvPicPr>
          <p:cNvPr id="22" name="Picture 21" descr="A group of rectangular colored objects&#10;&#10;AI-generated content may be incorrect.">
            <a:extLst>
              <a:ext uri="{FF2B5EF4-FFF2-40B4-BE49-F238E27FC236}">
                <a16:creationId xmlns:a16="http://schemas.microsoft.com/office/drawing/2014/main" id="{D0D4843D-590B-A8E4-A577-71C524FCA628}"/>
              </a:ext>
            </a:extLst>
          </p:cNvPr>
          <p:cNvPicPr>
            <a:picLocks noChangeAspect="1"/>
          </p:cNvPicPr>
          <p:nvPr/>
        </p:nvPicPr>
        <p:blipFill>
          <a:blip r:embed="rId4"/>
          <a:srcRect l="78273" t="17443" r="3454" b="17079"/>
          <a:stretch>
            <a:fillRect/>
          </a:stretch>
        </p:blipFill>
        <p:spPr>
          <a:xfrm>
            <a:off x="9740395" y="1184564"/>
            <a:ext cx="2227811" cy="4488872"/>
          </a:xfrm>
          <a:prstGeom prst="rect">
            <a:avLst/>
          </a:prstGeom>
        </p:spPr>
      </p:pic>
      <p:pic>
        <p:nvPicPr>
          <p:cNvPr id="26" name="Picture 25" descr="A group of icons on a black background&#10;&#10;AI-generated content may be incorrect.">
            <a:extLst>
              <a:ext uri="{FF2B5EF4-FFF2-40B4-BE49-F238E27FC236}">
                <a16:creationId xmlns:a16="http://schemas.microsoft.com/office/drawing/2014/main" id="{4E025C7E-3E03-9008-A461-3A6650151C6B}"/>
              </a:ext>
            </a:extLst>
          </p:cNvPr>
          <p:cNvPicPr>
            <a:picLocks noChangeAspect="1"/>
          </p:cNvPicPr>
          <p:nvPr/>
        </p:nvPicPr>
        <p:blipFill>
          <a:blip r:embed="rId5"/>
          <a:srcRect l="42321" t="33974" r="42720" b="34534"/>
          <a:stretch>
            <a:fillRect/>
          </a:stretch>
        </p:blipFill>
        <p:spPr>
          <a:xfrm>
            <a:off x="5128084" y="2349346"/>
            <a:ext cx="1824079" cy="2159308"/>
          </a:xfrm>
          <a:prstGeom prst="rect">
            <a:avLst/>
          </a:prstGeom>
        </p:spPr>
      </p:pic>
      <p:pic>
        <p:nvPicPr>
          <p:cNvPr id="27" name="Picture 26" descr="A group of icons on a black background&#10;&#10;AI-generated content may be incorrect.">
            <a:extLst>
              <a:ext uri="{FF2B5EF4-FFF2-40B4-BE49-F238E27FC236}">
                <a16:creationId xmlns:a16="http://schemas.microsoft.com/office/drawing/2014/main" id="{796C981D-FEF2-BF24-B4AF-B3978DF2764A}"/>
              </a:ext>
            </a:extLst>
          </p:cNvPr>
          <p:cNvPicPr>
            <a:picLocks noChangeAspect="1"/>
          </p:cNvPicPr>
          <p:nvPr/>
        </p:nvPicPr>
        <p:blipFill>
          <a:blip r:embed="rId5"/>
          <a:srcRect l="61079" t="33974" r="24015" b="34534"/>
          <a:stretch>
            <a:fillRect/>
          </a:stretch>
        </p:blipFill>
        <p:spPr>
          <a:xfrm>
            <a:off x="7552535" y="2330824"/>
            <a:ext cx="1817719" cy="2159308"/>
          </a:xfrm>
          <a:prstGeom prst="rect">
            <a:avLst/>
          </a:prstGeom>
        </p:spPr>
      </p:pic>
      <p:pic>
        <p:nvPicPr>
          <p:cNvPr id="28" name="Picture 27" descr="A group of icons on a black background&#10;&#10;AI-generated content may be incorrect.">
            <a:extLst>
              <a:ext uri="{FF2B5EF4-FFF2-40B4-BE49-F238E27FC236}">
                <a16:creationId xmlns:a16="http://schemas.microsoft.com/office/drawing/2014/main" id="{0C27D961-E6E2-67C9-0A13-B40F037EAB8C}"/>
              </a:ext>
            </a:extLst>
          </p:cNvPr>
          <p:cNvPicPr>
            <a:picLocks noChangeAspect="1"/>
          </p:cNvPicPr>
          <p:nvPr/>
        </p:nvPicPr>
        <p:blipFill>
          <a:blip r:embed="rId5"/>
          <a:srcRect l="23923" t="33974" r="60899" b="34534"/>
          <a:stretch>
            <a:fillRect/>
          </a:stretch>
        </p:blipFill>
        <p:spPr>
          <a:xfrm>
            <a:off x="2788854" y="2330824"/>
            <a:ext cx="1850803" cy="2159308"/>
          </a:xfrm>
          <a:prstGeom prst="rect">
            <a:avLst/>
          </a:prstGeom>
        </p:spPr>
      </p:pic>
      <p:pic>
        <p:nvPicPr>
          <p:cNvPr id="29" name="Picture 28" descr="A group of icons on a black background&#10;&#10;AI-generated content may be incorrect.">
            <a:extLst>
              <a:ext uri="{FF2B5EF4-FFF2-40B4-BE49-F238E27FC236}">
                <a16:creationId xmlns:a16="http://schemas.microsoft.com/office/drawing/2014/main" id="{6F237CE6-56F1-9E79-D4B2-3B0C3BE14B7A}"/>
              </a:ext>
            </a:extLst>
          </p:cNvPr>
          <p:cNvPicPr>
            <a:picLocks noChangeAspect="1"/>
          </p:cNvPicPr>
          <p:nvPr/>
        </p:nvPicPr>
        <p:blipFill>
          <a:blip r:embed="rId5"/>
          <a:srcRect l="4999" t="33974" r="79750" b="34534"/>
          <a:stretch>
            <a:fillRect/>
          </a:stretch>
        </p:blipFill>
        <p:spPr>
          <a:xfrm>
            <a:off x="393306" y="2293988"/>
            <a:ext cx="1859768" cy="2159308"/>
          </a:xfrm>
          <a:prstGeom prst="rect">
            <a:avLst/>
          </a:prstGeom>
        </p:spPr>
      </p:pic>
      <p:pic>
        <p:nvPicPr>
          <p:cNvPr id="30" name="Picture 29" descr="A group of icons on a black background&#10;&#10;AI-generated content may be incorrect.">
            <a:extLst>
              <a:ext uri="{FF2B5EF4-FFF2-40B4-BE49-F238E27FC236}">
                <a16:creationId xmlns:a16="http://schemas.microsoft.com/office/drawing/2014/main" id="{4374AD8B-D8C4-819E-E220-FDE2D7806BE7}"/>
              </a:ext>
            </a:extLst>
          </p:cNvPr>
          <p:cNvPicPr>
            <a:picLocks noChangeAspect="1"/>
          </p:cNvPicPr>
          <p:nvPr/>
        </p:nvPicPr>
        <p:blipFill>
          <a:blip r:embed="rId5"/>
          <a:srcRect l="79765" t="33974" r="5164" b="34534"/>
          <a:stretch>
            <a:fillRect/>
          </a:stretch>
        </p:blipFill>
        <p:spPr>
          <a:xfrm>
            <a:off x="9935418" y="2293988"/>
            <a:ext cx="1837764" cy="2159308"/>
          </a:xfrm>
          <a:prstGeom prst="rect">
            <a:avLst/>
          </a:prstGeom>
        </p:spPr>
      </p:pic>
      <p:sp>
        <p:nvSpPr>
          <p:cNvPr id="33" name="TextBox 32">
            <a:extLst>
              <a:ext uri="{FF2B5EF4-FFF2-40B4-BE49-F238E27FC236}">
                <a16:creationId xmlns:a16="http://schemas.microsoft.com/office/drawing/2014/main" id="{DCB7FC57-8666-6FED-DFEC-73E2D20C3A8E}"/>
              </a:ext>
            </a:extLst>
          </p:cNvPr>
          <p:cNvSpPr txBox="1"/>
          <p:nvPr/>
        </p:nvSpPr>
        <p:spPr>
          <a:xfrm>
            <a:off x="393306" y="5837440"/>
            <a:ext cx="1730103"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Poist a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ghlacadh</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
        <p:nvSpPr>
          <p:cNvPr id="34" name="TextBox 33">
            <a:extLst>
              <a:ext uri="{FF2B5EF4-FFF2-40B4-BE49-F238E27FC236}">
                <a16:creationId xmlns:a16="http://schemas.microsoft.com/office/drawing/2014/main" id="{FD04F480-D40C-EB84-1500-8AC69E00FCFC}"/>
              </a:ext>
            </a:extLst>
          </p:cNvPr>
          <p:cNvSpPr txBox="1"/>
          <p:nvPr/>
        </p:nvSpPr>
        <p:spPr>
          <a:xfrm>
            <a:off x="2685856" y="5837439"/>
            <a:ext cx="1820211"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Obair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chúrsa</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chríochnú</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
        <p:nvSpPr>
          <p:cNvPr id="35" name="TextBox 34">
            <a:extLst>
              <a:ext uri="{FF2B5EF4-FFF2-40B4-BE49-F238E27FC236}">
                <a16:creationId xmlns:a16="http://schemas.microsoft.com/office/drawing/2014/main" id="{E2E838CE-F0B3-C6CD-D040-B12B159BA10D}"/>
              </a:ext>
            </a:extLst>
          </p:cNvPr>
          <p:cNvSpPr txBox="1"/>
          <p:nvPr/>
        </p:nvSpPr>
        <p:spPr>
          <a:xfrm>
            <a:off x="4586195" y="5831290"/>
            <a:ext cx="2961827" cy="615553"/>
          </a:xfrm>
          <a:prstGeom prst="rect">
            <a:avLst/>
          </a:prstGeom>
          <a:noFill/>
        </p:spPr>
        <p:txBody>
          <a:bodyPr wrap="square" rtlCol="0">
            <a:spAutoFit/>
          </a:bodyPr>
          <a:lstStyle/>
          <a:p>
            <a:pPr algn="ct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Físeáin</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dhomhainbhrionnaithe</a:t>
            </a:r>
            <a:endPar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6" name="TextBox 35">
            <a:extLst>
              <a:ext uri="{FF2B5EF4-FFF2-40B4-BE49-F238E27FC236}">
                <a16:creationId xmlns:a16="http://schemas.microsoft.com/office/drawing/2014/main" id="{7A2E5F89-B067-ACBE-D1A0-414D023A64EA}"/>
              </a:ext>
            </a:extLst>
          </p:cNvPr>
          <p:cNvSpPr txBox="1"/>
          <p:nvPr/>
        </p:nvSpPr>
        <p:spPr>
          <a:xfrm>
            <a:off x="7426133" y="5831289"/>
            <a:ext cx="2234490"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Comhairle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mhíchruinn</a:t>
            </a:r>
            <a:endPar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7" name="TextBox 36">
            <a:extLst>
              <a:ext uri="{FF2B5EF4-FFF2-40B4-BE49-F238E27FC236}">
                <a16:creationId xmlns:a16="http://schemas.microsoft.com/office/drawing/2014/main" id="{E15754B7-4653-09D8-D544-44DC822BB027}"/>
              </a:ext>
            </a:extLst>
          </p:cNvPr>
          <p:cNvSpPr txBox="1"/>
          <p:nvPr/>
        </p:nvSpPr>
        <p:spPr>
          <a:xfrm>
            <a:off x="9808791" y="5831289"/>
            <a:ext cx="2234490" cy="615553"/>
          </a:xfrm>
          <a:prstGeom prst="rect">
            <a:avLst/>
          </a:prstGeom>
          <a:noFill/>
        </p:spPr>
        <p:txBody>
          <a:bodyPr wrap="square" rtlCol="0">
            <a:spAutoFit/>
          </a:bodyPr>
          <a:lstStyle/>
          <a:p>
            <a:pPr algn="ct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Tionchar</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ar</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an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chomhshaol</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31961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500"/>
                                        <p:tgtEl>
                                          <p:spTgt spid="29"/>
                                        </p:tgtEl>
                                      </p:cBhvr>
                                    </p:animEffect>
                                  </p:childTnLst>
                                </p:cTn>
                              </p:par>
                              <p:par>
                                <p:cTn id="8" presetID="18" presetClass="entr" presetSubtype="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strips(downRight)">
                                      <p:cBhvr>
                                        <p:cTn id="10" dur="500"/>
                                        <p:tgtEl>
                                          <p:spTgt spid="28"/>
                                        </p:tgtEl>
                                      </p:cBhvr>
                                    </p:animEffect>
                                  </p:childTnLst>
                                </p:cTn>
                              </p:par>
                              <p:par>
                                <p:cTn id="11" presetID="18" presetClass="entr" presetSubtype="6"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strips(downRight)">
                                      <p:cBhvr>
                                        <p:cTn id="13" dur="500"/>
                                        <p:tgtEl>
                                          <p:spTgt spid="26"/>
                                        </p:tgtEl>
                                      </p:cBhvr>
                                    </p:animEffect>
                                  </p:childTnLst>
                                </p:cTn>
                              </p:par>
                              <p:par>
                                <p:cTn id="14" presetID="18" presetClass="entr" presetSubtype="6"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strips(downRight)">
                                      <p:cBhvr>
                                        <p:cTn id="16" dur="500"/>
                                        <p:tgtEl>
                                          <p:spTgt spid="27"/>
                                        </p:tgtEl>
                                      </p:cBhvr>
                                    </p:animEffect>
                                  </p:childTnLst>
                                </p:cTn>
                              </p:par>
                              <p:par>
                                <p:cTn id="17" presetID="18" presetClass="entr" presetSubtype="6"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strips(downRight)">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8FC7-4284-CA57-33FE-91F6670CA61F}"/>
            </a:ext>
          </a:extLst>
        </p:cNvPr>
        <p:cNvGrpSpPr/>
        <p:nvPr/>
      </p:nvGrpSpPr>
      <p:grpSpPr>
        <a:xfrm>
          <a:off x="0" y="0"/>
          <a:ext cx="0" cy="0"/>
          <a:chOff x="0" y="0"/>
          <a:chExt cx="0" cy="0"/>
        </a:xfrm>
      </p:grpSpPr>
      <p:pic>
        <p:nvPicPr>
          <p:cNvPr id="13" name="Picture 12" descr="A purple and white background&#10;&#10;AI-generated content may be incorrect.">
            <a:extLst>
              <a:ext uri="{FF2B5EF4-FFF2-40B4-BE49-F238E27FC236}">
                <a16:creationId xmlns:a16="http://schemas.microsoft.com/office/drawing/2014/main" id="{5B2AF669-ECBA-5749-3501-60713653511F}"/>
              </a:ext>
            </a:extLst>
          </p:cNvPr>
          <p:cNvPicPr>
            <a:picLocks noChangeAspect="1"/>
          </p:cNvPicPr>
          <p:nvPr/>
        </p:nvPicPr>
        <p:blipFill>
          <a:blip r:embed="rId3"/>
          <a:stretch>
            <a:fillRect/>
          </a:stretch>
        </p:blipFill>
        <p:spPr>
          <a:xfrm>
            <a:off x="0" y="1260"/>
            <a:ext cx="12194242" cy="6856740"/>
          </a:xfrm>
          <a:prstGeom prst="rect">
            <a:avLst/>
          </a:prstGeom>
        </p:spPr>
      </p:pic>
      <p:grpSp>
        <p:nvGrpSpPr>
          <p:cNvPr id="5" name="Group 4">
            <a:extLst>
              <a:ext uri="{FF2B5EF4-FFF2-40B4-BE49-F238E27FC236}">
                <a16:creationId xmlns:a16="http://schemas.microsoft.com/office/drawing/2014/main" id="{699FC403-BC7E-388B-C103-440BCB9D0235}"/>
              </a:ext>
            </a:extLst>
          </p:cNvPr>
          <p:cNvGrpSpPr/>
          <p:nvPr/>
        </p:nvGrpSpPr>
        <p:grpSpPr>
          <a:xfrm>
            <a:off x="-1" y="1259"/>
            <a:ext cx="12192001" cy="6855481"/>
            <a:chOff x="-1" y="1259"/>
            <a:chExt cx="12192001" cy="6855481"/>
          </a:xfrm>
        </p:grpSpPr>
        <p:grpSp>
          <p:nvGrpSpPr>
            <p:cNvPr id="4" name="Group 3">
              <a:extLst>
                <a:ext uri="{FF2B5EF4-FFF2-40B4-BE49-F238E27FC236}">
                  <a16:creationId xmlns:a16="http://schemas.microsoft.com/office/drawing/2014/main" id="{6E876DED-8027-F1FD-9F1F-C640F6A4D464}"/>
                </a:ext>
              </a:extLst>
            </p:cNvPr>
            <p:cNvGrpSpPr/>
            <p:nvPr/>
          </p:nvGrpSpPr>
          <p:grpSpPr>
            <a:xfrm>
              <a:off x="-1" y="1259"/>
              <a:ext cx="12192001" cy="6855481"/>
              <a:chOff x="-1" y="1259"/>
              <a:chExt cx="12192001" cy="6855481"/>
            </a:xfrm>
          </p:grpSpPr>
          <p:pic>
            <p:nvPicPr>
              <p:cNvPr id="3" name="Picture 2" descr="A rectangular object with yellow dots&#10;&#10;AI-generated content may be incorrect.">
                <a:extLst>
                  <a:ext uri="{FF2B5EF4-FFF2-40B4-BE49-F238E27FC236}">
                    <a16:creationId xmlns:a16="http://schemas.microsoft.com/office/drawing/2014/main" id="{E8E92A2A-0657-F330-2CDC-1FC162B1EC80}"/>
                  </a:ext>
                </a:extLst>
              </p:cNvPr>
              <p:cNvPicPr>
                <a:picLocks noChangeAspect="1"/>
              </p:cNvPicPr>
              <p:nvPr/>
            </p:nvPicPr>
            <p:blipFill>
              <a:blip r:embed="rId4"/>
              <a:stretch>
                <a:fillRect/>
              </a:stretch>
            </p:blipFill>
            <p:spPr>
              <a:xfrm>
                <a:off x="-1" y="1260"/>
                <a:ext cx="12192001" cy="6855480"/>
              </a:xfrm>
              <a:prstGeom prst="rect">
                <a:avLst/>
              </a:prstGeom>
            </p:spPr>
          </p:pic>
          <p:pic>
            <p:nvPicPr>
              <p:cNvPr id="17" name="Picture 16" descr="A black background with orange lines&#10;&#10;AI-generated content may be incorrect.">
                <a:extLst>
                  <a:ext uri="{FF2B5EF4-FFF2-40B4-BE49-F238E27FC236}">
                    <a16:creationId xmlns:a16="http://schemas.microsoft.com/office/drawing/2014/main" id="{857EE758-C07A-14A9-0CBE-32C280A04853}"/>
                  </a:ext>
                </a:extLst>
              </p:cNvPr>
              <p:cNvPicPr>
                <a:picLocks noChangeAspect="1"/>
              </p:cNvPicPr>
              <p:nvPr/>
            </p:nvPicPr>
            <p:blipFill>
              <a:blip r:embed="rId5"/>
              <a:stretch>
                <a:fillRect/>
              </a:stretch>
            </p:blipFill>
            <p:spPr>
              <a:xfrm>
                <a:off x="0" y="1259"/>
                <a:ext cx="12192000" cy="6855479"/>
              </a:xfrm>
              <a:prstGeom prst="rect">
                <a:avLst/>
              </a:prstGeom>
            </p:spPr>
          </p:pic>
        </p:grpSp>
        <p:sp>
          <p:nvSpPr>
            <p:cNvPr id="21" name="TextBox 20">
              <a:extLst>
                <a:ext uri="{FF2B5EF4-FFF2-40B4-BE49-F238E27FC236}">
                  <a16:creationId xmlns:a16="http://schemas.microsoft.com/office/drawing/2014/main" id="{3E495F54-EED0-AEE0-F234-5725CD27766D}"/>
                </a:ext>
              </a:extLst>
            </p:cNvPr>
            <p:cNvSpPr txBox="1"/>
            <p:nvPr/>
          </p:nvSpPr>
          <p:spPr>
            <a:xfrm>
              <a:off x="3049571" y="2305613"/>
              <a:ext cx="6099142" cy="2246769"/>
            </a:xfrm>
            <a:prstGeom prst="rect">
              <a:avLst/>
            </a:prstGeom>
            <a:noFill/>
          </p:spPr>
          <p:txBody>
            <a:bodyPr wrap="square">
              <a:spAutoFit/>
            </a:bodyPr>
            <a:lstStyle/>
            <a:p>
              <a:pPr algn="ctr">
                <a:buNone/>
              </a:pPr>
              <a:r>
                <a:rPr lang="en-GB" sz="2800" b="1" dirty="0" err="1">
                  <a:solidFill>
                    <a:schemeClr val="bg1"/>
                  </a:solidFill>
                  <a:effectLst/>
                  <a:latin typeface="Verdana" panose="020B0604030504040204" pitchFamily="34" charset="0"/>
                </a:rPr>
                <a:t>Tá</a:t>
              </a:r>
              <a:r>
                <a:rPr lang="en-GB" sz="2800" b="1" dirty="0">
                  <a:solidFill>
                    <a:schemeClr val="bg1"/>
                  </a:solidFill>
                  <a:effectLst/>
                  <a:latin typeface="Verdana" panose="020B0604030504040204" pitchFamily="34" charset="0"/>
                </a:rPr>
                <a:t> an </a:t>
              </a:r>
              <a:r>
                <a:rPr lang="en-GB" sz="2800" b="1" dirty="0" err="1">
                  <a:solidFill>
                    <a:schemeClr val="bg1"/>
                  </a:solidFill>
                  <a:effectLst/>
                  <a:latin typeface="Verdana" panose="020B0604030504040204" pitchFamily="34" charset="0"/>
                </a:rPr>
                <a:t>ceart</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againn</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uilig</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rogha</a:t>
              </a:r>
              <a:r>
                <a:rPr lang="en-GB" sz="2800" b="1" dirty="0">
                  <a:solidFill>
                    <a:schemeClr val="bg1"/>
                  </a:solidFill>
                  <a:effectLst/>
                  <a:latin typeface="Verdana" panose="020B0604030504040204" pitchFamily="34" charset="0"/>
                </a:rPr>
                <a:t> a </a:t>
              </a:r>
              <a:r>
                <a:rPr lang="en-GB" sz="2800" b="1" dirty="0" err="1">
                  <a:solidFill>
                    <a:schemeClr val="bg1"/>
                  </a:solidFill>
                  <a:effectLst/>
                  <a:latin typeface="Verdana" panose="020B0604030504040204" pitchFamily="34" charset="0"/>
                </a:rPr>
                <a:t>bheith</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againn</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i</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dtaca</a:t>
              </a:r>
              <a:r>
                <a:rPr lang="en-GB" sz="2800" b="1" dirty="0">
                  <a:solidFill>
                    <a:schemeClr val="bg1"/>
                  </a:solidFill>
                  <a:effectLst/>
                  <a:latin typeface="Verdana" panose="020B0604030504040204" pitchFamily="34" charset="0"/>
                </a:rPr>
                <a:t> le </a:t>
              </a:r>
              <a:r>
                <a:rPr lang="en-GB" sz="2800" b="1" dirty="0" err="1">
                  <a:solidFill>
                    <a:schemeClr val="bg1"/>
                  </a:solidFill>
                  <a:effectLst/>
                  <a:latin typeface="Verdana" panose="020B0604030504040204" pitchFamily="34" charset="0"/>
                </a:rPr>
                <a:t>cé</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chomh</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mór</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agus</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ar</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mhaith</a:t>
              </a:r>
              <a:r>
                <a:rPr lang="en-GB" sz="2800" b="1" dirty="0">
                  <a:solidFill>
                    <a:schemeClr val="bg1"/>
                  </a:solidFill>
                  <a:effectLst/>
                  <a:latin typeface="Verdana" panose="020B0604030504040204" pitchFamily="34" charset="0"/>
                </a:rPr>
                <a:t> linn </a:t>
              </a:r>
              <a:r>
                <a:rPr lang="en-GB" sz="2800" b="1" dirty="0" err="1">
                  <a:solidFill>
                    <a:schemeClr val="bg1"/>
                  </a:solidFill>
                  <a:effectLst/>
                  <a:latin typeface="Verdana" panose="020B0604030504040204" pitchFamily="34" charset="0"/>
                </a:rPr>
                <a:t>páirt</a:t>
              </a:r>
              <a:r>
                <a:rPr lang="en-GB" sz="2800" b="1" dirty="0">
                  <a:solidFill>
                    <a:schemeClr val="bg1"/>
                  </a:solidFill>
                  <a:effectLst/>
                  <a:latin typeface="Verdana" panose="020B0604030504040204" pitchFamily="34" charset="0"/>
                </a:rPr>
                <a:t> a </a:t>
              </a:r>
              <a:r>
                <a:rPr lang="en-GB" sz="2800" b="1" dirty="0" err="1">
                  <a:solidFill>
                    <a:schemeClr val="bg1"/>
                  </a:solidFill>
                  <a:effectLst/>
                  <a:latin typeface="Verdana" panose="020B0604030504040204" pitchFamily="34" charset="0"/>
                </a:rPr>
                <a:t>ghlacadh</a:t>
              </a:r>
              <a:r>
                <a:rPr lang="en-GB" sz="2800" b="1" dirty="0">
                  <a:solidFill>
                    <a:schemeClr val="bg1"/>
                  </a:solidFill>
                  <a:effectLst/>
                  <a:latin typeface="Verdana" panose="020B0604030504040204" pitchFamily="34" charset="0"/>
                </a:rPr>
                <a:t> le </a:t>
              </a:r>
              <a:r>
                <a:rPr lang="en-GB" sz="2800" b="1" dirty="0" err="1">
                  <a:solidFill>
                    <a:schemeClr val="bg1"/>
                  </a:solidFill>
                  <a:effectLst/>
                  <a:latin typeface="Verdana" panose="020B0604030504040204" pitchFamily="34" charset="0"/>
                </a:rPr>
                <a:t>teicneolaíocht</a:t>
              </a:r>
              <a:r>
                <a:rPr lang="en-GB" sz="2800" b="1" dirty="0">
                  <a:solidFill>
                    <a:schemeClr val="bg1"/>
                  </a:solidFill>
                  <a:effectLst/>
                  <a:latin typeface="Verdana" panose="020B0604030504040204" pitchFamily="34" charset="0"/>
                </a:rPr>
                <a:t> IS.</a:t>
              </a:r>
              <a:endParaRPr lang="en-GB" sz="2800" dirty="0">
                <a:solidFill>
                  <a:schemeClr val="bg1"/>
                </a:solidFill>
                <a:effectLst/>
                <a:latin typeface="Verdana" panose="020B0604030504040204" pitchFamily="34" charset="0"/>
              </a:endParaRPr>
            </a:p>
          </p:txBody>
        </p:sp>
      </p:grpSp>
    </p:spTree>
    <p:extLst>
      <p:ext uri="{BB962C8B-B14F-4D97-AF65-F5344CB8AC3E}">
        <p14:creationId xmlns:p14="http://schemas.microsoft.com/office/powerpoint/2010/main" val="2992458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56E92-E206-6E6D-188E-9CB62A26C0EE}"/>
            </a:ext>
          </a:extLst>
        </p:cNvPr>
        <p:cNvGrpSpPr/>
        <p:nvPr/>
      </p:nvGrpSpPr>
      <p:grpSpPr>
        <a:xfrm>
          <a:off x="0" y="0"/>
          <a:ext cx="0" cy="0"/>
          <a:chOff x="0" y="0"/>
          <a:chExt cx="0" cy="0"/>
        </a:xfrm>
      </p:grpSpPr>
      <p:pic>
        <p:nvPicPr>
          <p:cNvPr id="18" name="Picture 17" descr="A screenshot of a video game&#10;&#10;AI-generated content may be incorrect.">
            <a:extLst>
              <a:ext uri="{FF2B5EF4-FFF2-40B4-BE49-F238E27FC236}">
                <a16:creationId xmlns:a16="http://schemas.microsoft.com/office/drawing/2014/main" id="{2881606F-2902-16D9-2F62-178E6B5D5F5A}"/>
              </a:ext>
            </a:extLst>
          </p:cNvPr>
          <p:cNvPicPr>
            <a:picLocks noChangeAspect="1"/>
          </p:cNvPicPr>
          <p:nvPr/>
        </p:nvPicPr>
        <p:blipFill rotWithShape="1">
          <a:blip r:embed="rId3"/>
          <a:srcRect l="1185" t="34465" r="83974" b="41369"/>
          <a:stretch>
            <a:fillRect/>
          </a:stretch>
        </p:blipFill>
        <p:spPr>
          <a:xfrm>
            <a:off x="144375" y="2363954"/>
            <a:ext cx="1809425" cy="1656717"/>
          </a:xfrm>
          <a:prstGeom prst="rect">
            <a:avLst/>
          </a:prstGeom>
        </p:spPr>
      </p:pic>
      <p:pic>
        <p:nvPicPr>
          <p:cNvPr id="20" name="Picture 19" descr="A screenshot of a video game&#10;&#10;AI-generated content may be incorrect.">
            <a:extLst>
              <a:ext uri="{FF2B5EF4-FFF2-40B4-BE49-F238E27FC236}">
                <a16:creationId xmlns:a16="http://schemas.microsoft.com/office/drawing/2014/main" id="{EDD909EC-688B-76BA-7638-8165F950C968}"/>
              </a:ext>
            </a:extLst>
          </p:cNvPr>
          <p:cNvPicPr>
            <a:picLocks noChangeAspect="1"/>
          </p:cNvPicPr>
          <p:nvPr/>
        </p:nvPicPr>
        <p:blipFill rotWithShape="1">
          <a:blip r:embed="rId3"/>
          <a:srcRect l="9610" t="6443" r="76679" b="70007"/>
          <a:stretch>
            <a:fillRect/>
          </a:stretch>
        </p:blipFill>
        <p:spPr>
          <a:xfrm>
            <a:off x="1171576" y="442913"/>
            <a:ext cx="1671638" cy="1614487"/>
          </a:xfrm>
          <a:prstGeom prst="rect">
            <a:avLst/>
          </a:prstGeom>
        </p:spPr>
      </p:pic>
      <p:pic>
        <p:nvPicPr>
          <p:cNvPr id="35" name="Picture 34" descr="A purple and white background&#10;&#10;AI-generated content may be incorrect.">
            <a:extLst>
              <a:ext uri="{FF2B5EF4-FFF2-40B4-BE49-F238E27FC236}">
                <a16:creationId xmlns:a16="http://schemas.microsoft.com/office/drawing/2014/main" id="{4FBF009D-9222-D1F5-571C-2E52DA6A3F93}"/>
              </a:ext>
            </a:extLst>
          </p:cNvPr>
          <p:cNvPicPr>
            <a:picLocks noChangeAspect="1"/>
          </p:cNvPicPr>
          <p:nvPr/>
        </p:nvPicPr>
        <p:blipFill>
          <a:blip r:embed="rId4"/>
          <a:stretch>
            <a:fillRect/>
          </a:stretch>
        </p:blipFill>
        <p:spPr>
          <a:xfrm>
            <a:off x="0" y="1259"/>
            <a:ext cx="12192000" cy="6855479"/>
          </a:xfrm>
          <a:prstGeom prst="rect">
            <a:avLst/>
          </a:prstGeom>
        </p:spPr>
      </p:pic>
      <p:sp>
        <p:nvSpPr>
          <p:cNvPr id="45" name="TextBox 44">
            <a:extLst>
              <a:ext uri="{FF2B5EF4-FFF2-40B4-BE49-F238E27FC236}">
                <a16:creationId xmlns:a16="http://schemas.microsoft.com/office/drawing/2014/main" id="{5F16626E-04BB-A54B-F094-F29D569FE578}"/>
              </a:ext>
            </a:extLst>
          </p:cNvPr>
          <p:cNvSpPr txBox="1"/>
          <p:nvPr/>
        </p:nvSpPr>
        <p:spPr>
          <a:xfrm>
            <a:off x="3356146" y="2508717"/>
            <a:ext cx="5499815" cy="1815882"/>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Cad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é</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an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chiall</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b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le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húsáid</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b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shábháilte</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fhreagrach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teicneolaíochta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IS?</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nvGrpSpPr>
          <p:cNvPr id="23" name="Group 22">
            <a:extLst>
              <a:ext uri="{FF2B5EF4-FFF2-40B4-BE49-F238E27FC236}">
                <a16:creationId xmlns:a16="http://schemas.microsoft.com/office/drawing/2014/main" id="{FFD4A831-7DBB-C6DE-3E93-E4DA36C2B09B}"/>
              </a:ext>
            </a:extLst>
          </p:cNvPr>
          <p:cNvGrpSpPr/>
          <p:nvPr/>
        </p:nvGrpSpPr>
        <p:grpSpPr>
          <a:xfrm>
            <a:off x="6974541" y="4775915"/>
            <a:ext cx="2402541" cy="1516331"/>
            <a:chOff x="6974541" y="4775915"/>
            <a:chExt cx="2402541" cy="1516331"/>
          </a:xfrm>
        </p:grpSpPr>
        <p:pic>
          <p:nvPicPr>
            <p:cNvPr id="17" name="Picture 16" descr="A group of white rectangular objects&#10;&#10;AI-generated content may be incorrect.">
              <a:extLst>
                <a:ext uri="{FF2B5EF4-FFF2-40B4-BE49-F238E27FC236}">
                  <a16:creationId xmlns:a16="http://schemas.microsoft.com/office/drawing/2014/main" id="{D269C3B5-476B-6DA9-9EE5-3F2A6A93F6E0}"/>
                </a:ext>
              </a:extLst>
            </p:cNvPr>
            <p:cNvPicPr>
              <a:picLocks noChangeAspect="1"/>
            </p:cNvPicPr>
            <p:nvPr/>
          </p:nvPicPr>
          <p:blipFill>
            <a:blip r:embed="rId5"/>
            <a:srcRect l="57123" t="69827" r="23171" b="8054"/>
            <a:stretch>
              <a:fillRect/>
            </a:stretch>
          </p:blipFill>
          <p:spPr>
            <a:xfrm>
              <a:off x="6974541" y="4775915"/>
              <a:ext cx="2402541" cy="1516331"/>
            </a:xfrm>
            <a:prstGeom prst="rect">
              <a:avLst/>
            </a:prstGeom>
          </p:spPr>
        </p:pic>
        <p:sp>
          <p:nvSpPr>
            <p:cNvPr id="50" name="TextBox 49">
              <a:extLst>
                <a:ext uri="{FF2B5EF4-FFF2-40B4-BE49-F238E27FC236}">
                  <a16:creationId xmlns:a16="http://schemas.microsoft.com/office/drawing/2014/main" id="{840C5D10-132C-DA21-B232-3599CC6428D9}"/>
                </a:ext>
              </a:extLst>
            </p:cNvPr>
            <p:cNvSpPr txBox="1"/>
            <p:nvPr/>
          </p:nvSpPr>
          <p:spPr>
            <a:xfrm>
              <a:off x="7456269" y="5279406"/>
              <a:ext cx="1646788" cy="738664"/>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Foghlaim</a:t>
              </a:r>
              <a:r>
                <a:rPr lang="en-GB" sz="2100" b="1" dirty="0">
                  <a:latin typeface="Verdana" panose="020B0604030504040204" pitchFamily="34" charset="0"/>
                  <a:ea typeface="Verdana" panose="020B0604030504040204" pitchFamily="34" charset="0"/>
                  <a:cs typeface="Verdana" panose="020B0604030504040204" pitchFamily="34" charset="0"/>
                </a:rPr>
                <a:t> </a:t>
              </a:r>
              <a:br>
                <a:rPr lang="en-GB" sz="2100" b="1" dirty="0">
                  <a:latin typeface="Verdana" panose="020B0604030504040204" pitchFamily="34" charset="0"/>
                  <a:ea typeface="Verdana" panose="020B0604030504040204" pitchFamily="34" charset="0"/>
                  <a:cs typeface="Verdana" panose="020B0604030504040204" pitchFamily="34" charset="0"/>
                </a:rPr>
              </a:br>
              <a:r>
                <a:rPr lang="en-GB" sz="2100" b="1" dirty="0" err="1">
                  <a:latin typeface="Verdana" panose="020B0604030504040204" pitchFamily="34" charset="0"/>
                  <a:ea typeface="Verdana" panose="020B0604030504040204" pitchFamily="34" charset="0"/>
                  <a:cs typeface="Verdana" panose="020B0604030504040204" pitchFamily="34" charset="0"/>
                </a:rPr>
                <a:t>fá</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eitic</a:t>
              </a:r>
              <a:r>
                <a:rPr lang="en-GB" sz="2100" b="1" dirty="0">
                  <a:latin typeface="Verdana" panose="020B0604030504040204" pitchFamily="34" charset="0"/>
                  <a:ea typeface="Verdana" panose="020B0604030504040204" pitchFamily="34" charset="0"/>
                  <a:cs typeface="Verdana" panose="020B0604030504040204" pitchFamily="34" charset="0"/>
                </a:rPr>
                <a:t> IS</a:t>
              </a:r>
            </a:p>
          </p:txBody>
        </p:sp>
      </p:grpSp>
      <p:grpSp>
        <p:nvGrpSpPr>
          <p:cNvPr id="19" name="Group 18">
            <a:extLst>
              <a:ext uri="{FF2B5EF4-FFF2-40B4-BE49-F238E27FC236}">
                <a16:creationId xmlns:a16="http://schemas.microsoft.com/office/drawing/2014/main" id="{F85D6561-0CF8-B1B6-E706-7FB2DFEB41FB}"/>
              </a:ext>
            </a:extLst>
          </p:cNvPr>
          <p:cNvGrpSpPr/>
          <p:nvPr/>
        </p:nvGrpSpPr>
        <p:grpSpPr>
          <a:xfrm>
            <a:off x="2274717" y="565754"/>
            <a:ext cx="3225098" cy="1491646"/>
            <a:chOff x="2274717" y="565754"/>
            <a:chExt cx="3225098" cy="1491646"/>
          </a:xfrm>
        </p:grpSpPr>
        <p:pic>
          <p:nvPicPr>
            <p:cNvPr id="11" name="Picture 10" descr="A group of white rectangular objects&#10;&#10;AI-generated content may be incorrect.">
              <a:extLst>
                <a:ext uri="{FF2B5EF4-FFF2-40B4-BE49-F238E27FC236}">
                  <a16:creationId xmlns:a16="http://schemas.microsoft.com/office/drawing/2014/main" id="{8399CCC8-1458-E0A2-9A86-44E6B4C0083B}"/>
                </a:ext>
              </a:extLst>
            </p:cNvPr>
            <p:cNvPicPr>
              <a:picLocks noChangeAspect="1"/>
            </p:cNvPicPr>
            <p:nvPr/>
          </p:nvPicPr>
          <p:blipFill>
            <a:blip r:embed="rId5"/>
            <a:srcRect l="18657" t="8234" r="54890" b="70007"/>
            <a:stretch>
              <a:fillRect/>
            </a:stretch>
          </p:blipFill>
          <p:spPr>
            <a:xfrm>
              <a:off x="2274717" y="565754"/>
              <a:ext cx="3225098" cy="1491646"/>
            </a:xfrm>
            <a:prstGeom prst="rect">
              <a:avLst/>
            </a:prstGeom>
          </p:spPr>
        </p:pic>
        <p:sp>
          <p:nvSpPr>
            <p:cNvPr id="46" name="TextBox 45">
              <a:extLst>
                <a:ext uri="{FF2B5EF4-FFF2-40B4-BE49-F238E27FC236}">
                  <a16:creationId xmlns:a16="http://schemas.microsoft.com/office/drawing/2014/main" id="{80655A7C-A050-687D-72AE-377861E39164}"/>
                </a:ext>
              </a:extLst>
            </p:cNvPr>
            <p:cNvSpPr txBox="1"/>
            <p:nvPr/>
          </p:nvSpPr>
          <p:spPr>
            <a:xfrm>
              <a:off x="2473985" y="849074"/>
              <a:ext cx="2712164" cy="738664"/>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Tuiscint</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agat</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chead</a:t>
              </a:r>
              <a:endParaRPr lang="en-GB" sz="2100" b="1"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5" name="Group 24">
            <a:extLst>
              <a:ext uri="{FF2B5EF4-FFF2-40B4-BE49-F238E27FC236}">
                <a16:creationId xmlns:a16="http://schemas.microsoft.com/office/drawing/2014/main" id="{9230BA5C-5B1C-C5D3-192C-28858FB74026}"/>
              </a:ext>
            </a:extLst>
          </p:cNvPr>
          <p:cNvGrpSpPr/>
          <p:nvPr/>
        </p:nvGrpSpPr>
        <p:grpSpPr>
          <a:xfrm>
            <a:off x="-10053" y="1871058"/>
            <a:ext cx="3578006" cy="2595091"/>
            <a:chOff x="-10053" y="1871058"/>
            <a:chExt cx="3578006" cy="2595091"/>
          </a:xfrm>
        </p:grpSpPr>
        <p:pic>
          <p:nvPicPr>
            <p:cNvPr id="15" name="Picture 14" descr="A group of white rectangular objects&#10;&#10;AI-generated content may be incorrect.">
              <a:extLst>
                <a:ext uri="{FF2B5EF4-FFF2-40B4-BE49-F238E27FC236}">
                  <a16:creationId xmlns:a16="http://schemas.microsoft.com/office/drawing/2014/main" id="{388A95F6-A972-BDDC-E4F3-12F4DC43AC56}"/>
                </a:ext>
              </a:extLst>
            </p:cNvPr>
            <p:cNvPicPr>
              <a:picLocks noChangeAspect="1"/>
            </p:cNvPicPr>
            <p:nvPr/>
          </p:nvPicPr>
          <p:blipFill>
            <a:blip r:embed="rId5"/>
            <a:srcRect t="27455" r="70653" b="34691"/>
            <a:stretch>
              <a:fillRect/>
            </a:stretch>
          </p:blipFill>
          <p:spPr>
            <a:xfrm>
              <a:off x="-10053" y="1871058"/>
              <a:ext cx="3578006" cy="2595091"/>
            </a:xfrm>
            <a:prstGeom prst="rect">
              <a:avLst/>
            </a:prstGeom>
          </p:spPr>
        </p:pic>
        <p:sp>
          <p:nvSpPr>
            <p:cNvPr id="47" name="TextBox 46">
              <a:extLst>
                <a:ext uri="{FF2B5EF4-FFF2-40B4-BE49-F238E27FC236}">
                  <a16:creationId xmlns:a16="http://schemas.microsoft.com/office/drawing/2014/main" id="{CDD5D630-9FE4-F17E-B737-EF0F1587C690}"/>
                </a:ext>
              </a:extLst>
            </p:cNvPr>
            <p:cNvSpPr txBox="1"/>
            <p:nvPr/>
          </p:nvSpPr>
          <p:spPr>
            <a:xfrm>
              <a:off x="292581" y="2220421"/>
              <a:ext cx="3029812" cy="1708160"/>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Machnamh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dóigh</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mothaíonn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tú</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féin</a:t>
              </a:r>
              <a:r>
                <a:rPr lang="en-GB" sz="2100" b="1" dirty="0">
                  <a:latin typeface="Verdana" panose="020B0604030504040204" pitchFamily="34" charset="0"/>
                  <a:ea typeface="Verdana" panose="020B0604030504040204" pitchFamily="34" charset="0"/>
                  <a:cs typeface="Verdana" panose="020B0604030504040204" pitchFamily="34" charset="0"/>
                </a:rPr>
                <a:t> mar </a:t>
              </a:r>
              <a:r>
                <a:rPr lang="en-GB" sz="2100" b="1" dirty="0" err="1">
                  <a:latin typeface="Verdana" panose="020B0604030504040204" pitchFamily="34" charset="0"/>
                  <a:ea typeface="Verdana" panose="020B0604030504040204" pitchFamily="34" charset="0"/>
                  <a:cs typeface="Verdana" panose="020B0604030504040204" pitchFamily="34" charset="0"/>
                </a:rPr>
                <a:t>gheall</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dóigh</a:t>
              </a:r>
              <a:r>
                <a:rPr lang="en-GB" sz="2100" b="1" dirty="0">
                  <a:latin typeface="Verdana" panose="020B0604030504040204" pitchFamily="34" charset="0"/>
                  <a:ea typeface="Verdana" panose="020B0604030504040204" pitchFamily="34" charset="0"/>
                  <a:cs typeface="Verdana" panose="020B0604030504040204" pitchFamily="34" charset="0"/>
                </a:rPr>
                <a:t> a </a:t>
              </a:r>
              <a:br>
                <a:rPr lang="en-GB" sz="2100" b="1" dirty="0">
                  <a:latin typeface="Verdana" panose="020B0604030504040204" pitchFamily="34" charset="0"/>
                  <a:ea typeface="Verdana" panose="020B0604030504040204" pitchFamily="34" charset="0"/>
                  <a:cs typeface="Verdana" panose="020B0604030504040204" pitchFamily="34" charset="0"/>
                </a:rPr>
              </a:br>
              <a:r>
                <a:rPr lang="en-GB" sz="2100" b="1" dirty="0">
                  <a:latin typeface="Verdana" panose="020B0604030504040204" pitchFamily="34" charset="0"/>
                  <a:ea typeface="Verdana" panose="020B0604030504040204" pitchFamily="34" charset="0"/>
                  <a:cs typeface="Verdana" panose="020B0604030504040204" pitchFamily="34" charset="0"/>
                </a:rPr>
                <a:t>n-</a:t>
              </a:r>
              <a:r>
                <a:rPr lang="en-GB" sz="2100" b="1" dirty="0" err="1">
                  <a:latin typeface="Verdana" panose="020B0604030504040204" pitchFamily="34" charset="0"/>
                  <a:ea typeface="Verdana" panose="020B0604030504040204" pitchFamily="34" charset="0"/>
                  <a:cs typeface="Verdana" panose="020B0604030504040204" pitchFamily="34" charset="0"/>
                </a:rPr>
                <a:t>úsáideann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tú</a:t>
              </a:r>
              <a:r>
                <a:rPr lang="en-GB" sz="2100" b="1" dirty="0">
                  <a:latin typeface="Verdana" panose="020B0604030504040204" pitchFamily="34" charset="0"/>
                  <a:ea typeface="Verdana" panose="020B0604030504040204" pitchFamily="34" charset="0"/>
                  <a:cs typeface="Verdana" panose="020B0604030504040204" pitchFamily="34" charset="0"/>
                </a:rPr>
                <a:t> IS</a:t>
              </a:r>
            </a:p>
          </p:txBody>
        </p:sp>
      </p:grpSp>
      <p:grpSp>
        <p:nvGrpSpPr>
          <p:cNvPr id="22" name="Group 21">
            <a:extLst>
              <a:ext uri="{FF2B5EF4-FFF2-40B4-BE49-F238E27FC236}">
                <a16:creationId xmlns:a16="http://schemas.microsoft.com/office/drawing/2014/main" id="{0B413826-BC6A-0A42-2388-6AB8304907BC}"/>
              </a:ext>
            </a:extLst>
          </p:cNvPr>
          <p:cNvGrpSpPr/>
          <p:nvPr/>
        </p:nvGrpSpPr>
        <p:grpSpPr>
          <a:xfrm>
            <a:off x="8855961" y="2670036"/>
            <a:ext cx="3346092" cy="1955752"/>
            <a:chOff x="8855961" y="2670036"/>
            <a:chExt cx="3346092" cy="1955752"/>
          </a:xfrm>
        </p:grpSpPr>
        <p:pic>
          <p:nvPicPr>
            <p:cNvPr id="14" name="Picture 13" descr="A group of white rectangular objects&#10;&#10;AI-generated content may be incorrect.">
              <a:extLst>
                <a:ext uri="{FF2B5EF4-FFF2-40B4-BE49-F238E27FC236}">
                  <a16:creationId xmlns:a16="http://schemas.microsoft.com/office/drawing/2014/main" id="{BAFD63E5-DBC8-7F09-C6B7-02200C6104BA}"/>
                </a:ext>
              </a:extLst>
            </p:cNvPr>
            <p:cNvPicPr>
              <a:picLocks noChangeAspect="1"/>
            </p:cNvPicPr>
            <p:nvPr/>
          </p:nvPicPr>
          <p:blipFill>
            <a:blip r:embed="rId5"/>
            <a:srcRect l="72555" t="38910" b="32562"/>
            <a:stretch>
              <a:fillRect/>
            </a:stretch>
          </p:blipFill>
          <p:spPr>
            <a:xfrm>
              <a:off x="8855961" y="2670036"/>
              <a:ext cx="3346092" cy="1955752"/>
            </a:xfrm>
            <a:prstGeom prst="rect">
              <a:avLst/>
            </a:prstGeom>
          </p:spPr>
        </p:pic>
        <p:sp>
          <p:nvSpPr>
            <p:cNvPr id="49" name="TextBox 48">
              <a:extLst>
                <a:ext uri="{FF2B5EF4-FFF2-40B4-BE49-F238E27FC236}">
                  <a16:creationId xmlns:a16="http://schemas.microsoft.com/office/drawing/2014/main" id="{07B4DE71-41EB-577E-A7E0-DD84B3F69A5F}"/>
                </a:ext>
              </a:extLst>
            </p:cNvPr>
            <p:cNvSpPr txBox="1"/>
            <p:nvPr/>
          </p:nvSpPr>
          <p:spPr>
            <a:xfrm>
              <a:off x="9132715" y="3027291"/>
              <a:ext cx="2914909" cy="1061829"/>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Eolas</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agat</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áit</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bhfaighfeá</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cuidiú</a:t>
              </a:r>
              <a:endParaRPr lang="en-GB" sz="2100" b="1"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1" name="Group 20">
            <a:extLst>
              <a:ext uri="{FF2B5EF4-FFF2-40B4-BE49-F238E27FC236}">
                <a16:creationId xmlns:a16="http://schemas.microsoft.com/office/drawing/2014/main" id="{C32D5B45-E4D6-D3A9-2A83-F690954D4A84}"/>
              </a:ext>
            </a:extLst>
          </p:cNvPr>
          <p:cNvGrpSpPr/>
          <p:nvPr/>
        </p:nvGrpSpPr>
        <p:grpSpPr>
          <a:xfrm>
            <a:off x="7207624" y="259673"/>
            <a:ext cx="2709659" cy="2104282"/>
            <a:chOff x="7207624" y="259673"/>
            <a:chExt cx="2709659" cy="2104282"/>
          </a:xfrm>
        </p:grpSpPr>
        <p:pic>
          <p:nvPicPr>
            <p:cNvPr id="13" name="Picture 12" descr="A group of white rectangular objects&#10;&#10;AI-generated content may be incorrect.">
              <a:extLst>
                <a:ext uri="{FF2B5EF4-FFF2-40B4-BE49-F238E27FC236}">
                  <a16:creationId xmlns:a16="http://schemas.microsoft.com/office/drawing/2014/main" id="{C9F1A4DD-CE53-DA9F-40D0-D20F2C0B1D92}"/>
                </a:ext>
              </a:extLst>
            </p:cNvPr>
            <p:cNvPicPr>
              <a:picLocks noChangeAspect="1"/>
            </p:cNvPicPr>
            <p:nvPr/>
          </p:nvPicPr>
          <p:blipFill>
            <a:blip r:embed="rId5"/>
            <a:srcRect l="59118" t="3949" r="18658" b="65356"/>
            <a:stretch>
              <a:fillRect/>
            </a:stretch>
          </p:blipFill>
          <p:spPr>
            <a:xfrm>
              <a:off x="7207624" y="259673"/>
              <a:ext cx="2709659" cy="2104282"/>
            </a:xfrm>
            <a:prstGeom prst="rect">
              <a:avLst/>
            </a:prstGeom>
          </p:spPr>
        </p:pic>
        <p:sp>
          <p:nvSpPr>
            <p:cNvPr id="48" name="TextBox 47">
              <a:extLst>
                <a:ext uri="{FF2B5EF4-FFF2-40B4-BE49-F238E27FC236}">
                  <a16:creationId xmlns:a16="http://schemas.microsoft.com/office/drawing/2014/main" id="{AB9A9B5A-E7E0-422F-8D10-7E64235CD267}"/>
                </a:ext>
              </a:extLst>
            </p:cNvPr>
            <p:cNvSpPr txBox="1"/>
            <p:nvPr/>
          </p:nvSpPr>
          <p:spPr>
            <a:xfrm>
              <a:off x="7469917" y="565754"/>
              <a:ext cx="2248098" cy="1384995"/>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ag </a:t>
              </a:r>
              <a:r>
                <a:rPr lang="en-GB" sz="2100" b="1" dirty="0" err="1">
                  <a:latin typeface="Verdana" panose="020B0604030504040204" pitchFamily="34" charset="0"/>
                  <a:ea typeface="Verdana" panose="020B0604030504040204" pitchFamily="34" charset="0"/>
                  <a:cs typeface="Verdana" panose="020B0604030504040204" pitchFamily="34" charset="0"/>
                </a:rPr>
                <a:t>smaoineamh</a:t>
              </a:r>
              <a:r>
                <a:rPr lang="en-GB" sz="2100" b="1" dirty="0">
                  <a:latin typeface="Verdana" panose="020B0604030504040204" pitchFamily="34" charset="0"/>
                  <a:ea typeface="Verdana" panose="020B0604030504040204" pitchFamily="34" charset="0"/>
                  <a:cs typeface="Verdana" panose="020B0604030504040204" pitchFamily="34" charset="0"/>
                </a:rPr>
                <a:t> go </a:t>
              </a:r>
              <a:r>
                <a:rPr lang="en-GB" sz="2100" b="1" dirty="0" err="1">
                  <a:latin typeface="Verdana" panose="020B0604030504040204" pitchFamily="34" charset="0"/>
                  <a:ea typeface="Verdana" panose="020B0604030504040204" pitchFamily="34" charset="0"/>
                  <a:cs typeface="Verdana" panose="020B0604030504040204" pitchFamily="34" charset="0"/>
                </a:rPr>
                <a:t>criticiúil</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fá</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ábhar</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líne</a:t>
              </a:r>
              <a:endParaRPr lang="en-GB" sz="2100" b="1"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4" name="Group 23">
            <a:extLst>
              <a:ext uri="{FF2B5EF4-FFF2-40B4-BE49-F238E27FC236}">
                <a16:creationId xmlns:a16="http://schemas.microsoft.com/office/drawing/2014/main" id="{CB778901-8D36-618B-8080-1846D2F16A2F}"/>
              </a:ext>
            </a:extLst>
          </p:cNvPr>
          <p:cNvGrpSpPr/>
          <p:nvPr/>
        </p:nvGrpSpPr>
        <p:grpSpPr>
          <a:xfrm>
            <a:off x="1308847" y="4513568"/>
            <a:ext cx="4356847" cy="2014562"/>
            <a:chOff x="1308847" y="4513568"/>
            <a:chExt cx="4356847" cy="2014562"/>
          </a:xfrm>
        </p:grpSpPr>
        <p:pic>
          <p:nvPicPr>
            <p:cNvPr id="16" name="Picture 15" descr="A group of white rectangular objects&#10;&#10;AI-generated content may be incorrect.">
              <a:extLst>
                <a:ext uri="{FF2B5EF4-FFF2-40B4-BE49-F238E27FC236}">
                  <a16:creationId xmlns:a16="http://schemas.microsoft.com/office/drawing/2014/main" id="{0E9572BD-1EBC-D071-69C7-00B3C0074254}"/>
                </a:ext>
              </a:extLst>
            </p:cNvPr>
            <p:cNvPicPr>
              <a:picLocks noChangeAspect="1"/>
            </p:cNvPicPr>
            <p:nvPr/>
          </p:nvPicPr>
          <p:blipFill>
            <a:blip r:embed="rId5"/>
            <a:srcRect l="10652" t="65802" r="53612" b="4812"/>
            <a:stretch>
              <a:fillRect/>
            </a:stretch>
          </p:blipFill>
          <p:spPr>
            <a:xfrm>
              <a:off x="1308847" y="4513568"/>
              <a:ext cx="4356847" cy="2014562"/>
            </a:xfrm>
            <a:prstGeom prst="rect">
              <a:avLst/>
            </a:prstGeom>
          </p:spPr>
        </p:pic>
        <p:sp>
          <p:nvSpPr>
            <p:cNvPr id="52" name="TextBox 51">
              <a:extLst>
                <a:ext uri="{FF2B5EF4-FFF2-40B4-BE49-F238E27FC236}">
                  <a16:creationId xmlns:a16="http://schemas.microsoft.com/office/drawing/2014/main" id="{64B27C49-CA31-3B4C-B380-7BCADCABDC9B}"/>
                </a:ext>
              </a:extLst>
            </p:cNvPr>
            <p:cNvSpPr txBox="1"/>
            <p:nvPr/>
          </p:nvSpPr>
          <p:spPr>
            <a:xfrm>
              <a:off x="1446750" y="4968946"/>
              <a:ext cx="3913018" cy="1384995"/>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ag </a:t>
              </a:r>
              <a:r>
                <a:rPr lang="en-GB" sz="2100" b="1" dirty="0" err="1">
                  <a:latin typeface="Verdana" panose="020B0604030504040204" pitchFamily="34" charset="0"/>
                  <a:ea typeface="Verdana" panose="020B0604030504040204" pitchFamily="34" charset="0"/>
                  <a:cs typeface="Verdana" panose="020B0604030504040204" pitchFamily="34" charset="0"/>
                </a:rPr>
                <a:t>smaoineamh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fán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dóigh</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mothaíonn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daoine</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eile</a:t>
              </a:r>
              <a:r>
                <a:rPr lang="en-GB" sz="2100" b="1" dirty="0">
                  <a:latin typeface="Verdana" panose="020B0604030504040204" pitchFamily="34" charset="0"/>
                  <a:ea typeface="Verdana" panose="020B0604030504040204" pitchFamily="34" charset="0"/>
                  <a:cs typeface="Verdana" panose="020B0604030504040204" pitchFamily="34" charset="0"/>
                </a:rPr>
                <a:t> mar </a:t>
              </a:r>
              <a:r>
                <a:rPr lang="en-GB" sz="2100" b="1" dirty="0" err="1">
                  <a:latin typeface="Verdana" panose="020B0604030504040204" pitchFamily="34" charset="0"/>
                  <a:ea typeface="Verdana" panose="020B0604030504040204" pitchFamily="34" charset="0"/>
                  <a:cs typeface="Verdana" panose="020B0604030504040204" pitchFamily="34" charset="0"/>
                </a:rPr>
                <a:t>gheall</a:t>
              </a:r>
              <a:r>
                <a:rPr lang="en-GB" sz="2100" b="1" dirty="0">
                  <a:latin typeface="Verdana" panose="020B0604030504040204" pitchFamily="34" charset="0"/>
                  <a:ea typeface="Verdana" panose="020B0604030504040204" pitchFamily="34" charset="0"/>
                  <a:cs typeface="Verdana" panose="020B0604030504040204" pitchFamily="34" charset="0"/>
                </a:rPr>
                <a:t> </a:t>
              </a:r>
              <a:br>
                <a:rPr lang="en-GB" sz="2100" b="1" dirty="0">
                  <a:latin typeface="Verdana" panose="020B0604030504040204" pitchFamily="34" charset="0"/>
                  <a:ea typeface="Verdana" panose="020B0604030504040204" pitchFamily="34" charset="0"/>
                  <a:cs typeface="Verdana" panose="020B0604030504040204" pitchFamily="34" charset="0"/>
                </a:rPr>
              </a:b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d’úsáid</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féin</a:t>
              </a:r>
              <a:r>
                <a:rPr lang="en-GB" sz="2100" b="1" dirty="0">
                  <a:latin typeface="Verdana" panose="020B0604030504040204" pitchFamily="34" charset="0"/>
                  <a:ea typeface="Verdana" panose="020B0604030504040204" pitchFamily="34" charset="0"/>
                  <a:cs typeface="Verdana" panose="020B0604030504040204" pitchFamily="34" charset="0"/>
                </a:rPr>
                <a:t> de IS.</a:t>
              </a:r>
            </a:p>
          </p:txBody>
        </p:sp>
      </p:grpSp>
    </p:spTree>
    <p:extLst>
      <p:ext uri="{BB962C8B-B14F-4D97-AF65-F5344CB8AC3E}">
        <p14:creationId xmlns:p14="http://schemas.microsoft.com/office/powerpoint/2010/main" val="308279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537ab7c0039d8764a2fef6fb66e2f992">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93dfb586900d71b82a2070ee2a6958c2"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Props1.xml><?xml version="1.0" encoding="utf-8"?>
<ds:datastoreItem xmlns:ds="http://schemas.openxmlformats.org/officeDocument/2006/customXml" ds:itemID="{DA09A7CE-44DE-4120-90E6-E244C529F221}"/>
</file>

<file path=customXml/itemProps2.xml><?xml version="1.0" encoding="utf-8"?>
<ds:datastoreItem xmlns:ds="http://schemas.openxmlformats.org/officeDocument/2006/customXml" ds:itemID="{97A99DFC-083A-4478-8C1A-7E43BE211134}"/>
</file>

<file path=customXml/itemProps3.xml><?xml version="1.0" encoding="utf-8"?>
<ds:datastoreItem xmlns:ds="http://schemas.openxmlformats.org/officeDocument/2006/customXml" ds:itemID="{3E1BEB26-5567-472B-88ED-87276C6D1EDF}"/>
</file>

<file path=docProps/app.xml><?xml version="1.0" encoding="utf-8"?>
<Properties xmlns="http://schemas.openxmlformats.org/officeDocument/2006/extended-properties" xmlns:vt="http://schemas.openxmlformats.org/officeDocument/2006/docPropsVTypes">
  <TotalTime>0</TotalTime>
  <Words>2249</Words>
  <Application>Microsoft Office PowerPoint</Application>
  <PresentationFormat>Widescreen</PresentationFormat>
  <Paragraphs>118</Paragraphs>
  <Slides>12</Slides>
  <Notes>11</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10</cp:revision>
  <dcterms:created xsi:type="dcterms:W3CDTF">2025-09-30T17:15:09Z</dcterms:created>
  <dcterms:modified xsi:type="dcterms:W3CDTF">2026-01-12T20:50:37Z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