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4"/>
  </p:sldMasterIdLst>
  <p:notesMasterIdLst>
    <p:notesMasterId r:id="rId39"/>
  </p:notesMasterIdLst>
  <p:sldIdLst>
    <p:sldId id="256" r:id="rId5"/>
    <p:sldId id="257" r:id="rId6"/>
    <p:sldId id="273"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Lst>
  <p:sldSz cx="12192000" cy="6858000"/>
  <p:notesSz cx="6858000" cy="9144000"/>
  <p:custDataLst>
    <p:tags r:id="rId4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7E8072-7033-49E0-9AAB-AF66A364E94B}" v="1" dt="2025-11-26T15:36:46.9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50"/>
    <p:restoredTop sz="94641"/>
  </p:normalViewPr>
  <p:slideViewPr>
    <p:cSldViewPr snapToGrid="0">
      <p:cViewPr varScale="1">
        <p:scale>
          <a:sx n="56" d="100"/>
          <a:sy n="56" d="100"/>
        </p:scale>
        <p:origin x="948"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ags" Target="tags/tag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Lockwood" userId="bf96066a-cde7-4570-ab17-c96b31bedbf8" providerId="ADAL" clId="{317DCF89-EB19-4E1D-AC1F-41968E43653B}"/>
    <pc:docChg chg="modSld">
      <pc:chgData name="Amy Lockwood" userId="bf96066a-cde7-4570-ab17-c96b31bedbf8" providerId="ADAL" clId="{317DCF89-EB19-4E1D-AC1F-41968E43653B}" dt="2025-11-06T13:50:22.993" v="0" actId="790"/>
      <pc:docMkLst>
        <pc:docMk/>
      </pc:docMkLst>
      <pc:sldChg chg="modSp mod">
        <pc:chgData name="Amy Lockwood" userId="bf96066a-cde7-4570-ab17-c96b31bedbf8" providerId="ADAL" clId="{317DCF89-EB19-4E1D-AC1F-41968E43653B}" dt="2025-11-06T13:50:22.993" v="0" actId="790"/>
        <pc:sldMkLst>
          <pc:docMk/>
          <pc:sldMk cId="1067757999" sldId="256"/>
        </pc:sldMkLst>
        <pc:spChg chg="mod">
          <ac:chgData name="Amy Lockwood" userId="bf96066a-cde7-4570-ab17-c96b31bedbf8" providerId="ADAL" clId="{317DCF89-EB19-4E1D-AC1F-41968E43653B}" dt="2025-11-06T13:50:22.993" v="0" actId="790"/>
          <ac:spMkLst>
            <pc:docMk/>
            <pc:sldMk cId="1067757999" sldId="256"/>
            <ac:spMk id="3" creationId="{65B77FC8-DEA8-5FEB-AE78-4E6160B07A47}"/>
          </ac:spMkLst>
        </pc:spChg>
      </pc:sldChg>
      <pc:sldChg chg="modSp mod">
        <pc:chgData name="Amy Lockwood" userId="bf96066a-cde7-4570-ab17-c96b31bedbf8" providerId="ADAL" clId="{317DCF89-EB19-4E1D-AC1F-41968E43653B}" dt="2025-11-06T13:50:22.993" v="0" actId="790"/>
        <pc:sldMkLst>
          <pc:docMk/>
          <pc:sldMk cId="1163412738" sldId="257"/>
        </pc:sldMkLst>
        <pc:spChg chg="mod">
          <ac:chgData name="Amy Lockwood" userId="bf96066a-cde7-4570-ab17-c96b31bedbf8" providerId="ADAL" clId="{317DCF89-EB19-4E1D-AC1F-41968E43653B}" dt="2025-11-06T13:50:22.993" v="0" actId="790"/>
          <ac:spMkLst>
            <pc:docMk/>
            <pc:sldMk cId="1163412738" sldId="257"/>
            <ac:spMk id="2" creationId="{5793DA25-EF33-0318-D12B-A250B1B58D8B}"/>
          </ac:spMkLst>
        </pc:spChg>
        <pc:spChg chg="mod">
          <ac:chgData name="Amy Lockwood" userId="bf96066a-cde7-4570-ab17-c96b31bedbf8" providerId="ADAL" clId="{317DCF89-EB19-4E1D-AC1F-41968E43653B}" dt="2025-11-06T13:50:22.993" v="0" actId="790"/>
          <ac:spMkLst>
            <pc:docMk/>
            <pc:sldMk cId="1163412738" sldId="257"/>
            <ac:spMk id="16" creationId="{B567AB6A-13CD-9EDF-5603-B04D353709A0}"/>
          </ac:spMkLst>
        </pc:spChg>
      </pc:sldChg>
      <pc:sldChg chg="modSp mod">
        <pc:chgData name="Amy Lockwood" userId="bf96066a-cde7-4570-ab17-c96b31bedbf8" providerId="ADAL" clId="{317DCF89-EB19-4E1D-AC1F-41968E43653B}" dt="2025-11-06T13:50:22.993" v="0" actId="790"/>
        <pc:sldMkLst>
          <pc:docMk/>
          <pc:sldMk cId="628438696" sldId="273"/>
        </pc:sldMkLst>
        <pc:spChg chg="mod">
          <ac:chgData name="Amy Lockwood" userId="bf96066a-cde7-4570-ab17-c96b31bedbf8" providerId="ADAL" clId="{317DCF89-EB19-4E1D-AC1F-41968E43653B}" dt="2025-11-06T13:50:22.993" v="0" actId="790"/>
          <ac:spMkLst>
            <pc:docMk/>
            <pc:sldMk cId="628438696" sldId="273"/>
            <ac:spMk id="2" creationId="{5C036D27-8E6C-3AB9-237F-DFDF6B652FB9}"/>
          </ac:spMkLst>
        </pc:spChg>
        <pc:spChg chg="mod">
          <ac:chgData name="Amy Lockwood" userId="bf96066a-cde7-4570-ab17-c96b31bedbf8" providerId="ADAL" clId="{317DCF89-EB19-4E1D-AC1F-41968E43653B}" dt="2025-11-06T13:50:22.993" v="0" actId="790"/>
          <ac:spMkLst>
            <pc:docMk/>
            <pc:sldMk cId="628438696" sldId="273"/>
            <ac:spMk id="13" creationId="{ED4CEB7D-1935-D6C1-227F-01387E7F8313}"/>
          </ac:spMkLst>
        </pc:spChg>
      </pc:sldChg>
      <pc:sldChg chg="modSp mod">
        <pc:chgData name="Amy Lockwood" userId="bf96066a-cde7-4570-ab17-c96b31bedbf8" providerId="ADAL" clId="{317DCF89-EB19-4E1D-AC1F-41968E43653B}" dt="2025-11-06T13:50:22.993" v="0" actId="790"/>
        <pc:sldMkLst>
          <pc:docMk/>
          <pc:sldMk cId="1462415191" sldId="274"/>
        </pc:sldMkLst>
        <pc:spChg chg="mod">
          <ac:chgData name="Amy Lockwood" userId="bf96066a-cde7-4570-ab17-c96b31bedbf8" providerId="ADAL" clId="{317DCF89-EB19-4E1D-AC1F-41968E43653B}" dt="2025-11-06T13:50:22.993" v="0" actId="790"/>
          <ac:spMkLst>
            <pc:docMk/>
            <pc:sldMk cId="1462415191" sldId="274"/>
            <ac:spMk id="3" creationId="{A4A946F8-1A34-D321-D085-8225F40B0633}"/>
          </ac:spMkLst>
        </pc:spChg>
        <pc:spChg chg="mod">
          <ac:chgData name="Amy Lockwood" userId="bf96066a-cde7-4570-ab17-c96b31bedbf8" providerId="ADAL" clId="{317DCF89-EB19-4E1D-AC1F-41968E43653B}" dt="2025-11-06T13:50:22.993" v="0" actId="790"/>
          <ac:spMkLst>
            <pc:docMk/>
            <pc:sldMk cId="1462415191" sldId="274"/>
            <ac:spMk id="14" creationId="{40FC8A7D-63A3-5CE5-68F6-7ABCC4D8D47E}"/>
          </ac:spMkLst>
        </pc:spChg>
        <pc:spChg chg="mod">
          <ac:chgData name="Amy Lockwood" userId="bf96066a-cde7-4570-ab17-c96b31bedbf8" providerId="ADAL" clId="{317DCF89-EB19-4E1D-AC1F-41968E43653B}" dt="2025-11-06T13:50:22.993" v="0" actId="790"/>
          <ac:spMkLst>
            <pc:docMk/>
            <pc:sldMk cId="1462415191" sldId="274"/>
            <ac:spMk id="15" creationId="{BD459489-EEE0-5CB0-22A9-2CFCF5849D31}"/>
          </ac:spMkLst>
        </pc:spChg>
        <pc:spChg chg="mod">
          <ac:chgData name="Amy Lockwood" userId="bf96066a-cde7-4570-ab17-c96b31bedbf8" providerId="ADAL" clId="{317DCF89-EB19-4E1D-AC1F-41968E43653B}" dt="2025-11-06T13:50:22.993" v="0" actId="790"/>
          <ac:spMkLst>
            <pc:docMk/>
            <pc:sldMk cId="1462415191" sldId="274"/>
            <ac:spMk id="18" creationId="{242659B5-23AF-5595-B7C7-D626B1B7B22B}"/>
          </ac:spMkLst>
        </pc:spChg>
        <pc:spChg chg="mod">
          <ac:chgData name="Amy Lockwood" userId="bf96066a-cde7-4570-ab17-c96b31bedbf8" providerId="ADAL" clId="{317DCF89-EB19-4E1D-AC1F-41968E43653B}" dt="2025-11-06T13:50:22.993" v="0" actId="790"/>
          <ac:spMkLst>
            <pc:docMk/>
            <pc:sldMk cId="1462415191" sldId="274"/>
            <ac:spMk id="19" creationId="{FF9152CC-D87D-117C-84D7-9CC46A3CE546}"/>
          </ac:spMkLst>
        </pc:spChg>
      </pc:sldChg>
      <pc:sldChg chg="modSp mod">
        <pc:chgData name="Amy Lockwood" userId="bf96066a-cde7-4570-ab17-c96b31bedbf8" providerId="ADAL" clId="{317DCF89-EB19-4E1D-AC1F-41968E43653B}" dt="2025-11-06T13:50:22.993" v="0" actId="790"/>
        <pc:sldMkLst>
          <pc:docMk/>
          <pc:sldMk cId="2280408579" sldId="275"/>
        </pc:sldMkLst>
        <pc:spChg chg="mod">
          <ac:chgData name="Amy Lockwood" userId="bf96066a-cde7-4570-ab17-c96b31bedbf8" providerId="ADAL" clId="{317DCF89-EB19-4E1D-AC1F-41968E43653B}" dt="2025-11-06T13:50:22.993" v="0" actId="790"/>
          <ac:spMkLst>
            <pc:docMk/>
            <pc:sldMk cId="2280408579" sldId="275"/>
            <ac:spMk id="4" creationId="{F50A37AA-458A-756D-8DD0-8FC1B904B024}"/>
          </ac:spMkLst>
        </pc:spChg>
        <pc:spChg chg="mod">
          <ac:chgData name="Amy Lockwood" userId="bf96066a-cde7-4570-ab17-c96b31bedbf8" providerId="ADAL" clId="{317DCF89-EB19-4E1D-AC1F-41968E43653B}" dt="2025-11-06T13:50:22.993" v="0" actId="790"/>
          <ac:spMkLst>
            <pc:docMk/>
            <pc:sldMk cId="2280408579" sldId="275"/>
            <ac:spMk id="14" creationId="{FD85360B-201A-155B-FB6B-907C11987835}"/>
          </ac:spMkLst>
        </pc:spChg>
        <pc:spChg chg="mod">
          <ac:chgData name="Amy Lockwood" userId="bf96066a-cde7-4570-ab17-c96b31bedbf8" providerId="ADAL" clId="{317DCF89-EB19-4E1D-AC1F-41968E43653B}" dt="2025-11-06T13:50:22.993" v="0" actId="790"/>
          <ac:spMkLst>
            <pc:docMk/>
            <pc:sldMk cId="2280408579" sldId="275"/>
            <ac:spMk id="15" creationId="{0C3326BF-A1D0-3580-2358-4E67F83FF413}"/>
          </ac:spMkLst>
        </pc:spChg>
        <pc:spChg chg="mod">
          <ac:chgData name="Amy Lockwood" userId="bf96066a-cde7-4570-ab17-c96b31bedbf8" providerId="ADAL" clId="{317DCF89-EB19-4E1D-AC1F-41968E43653B}" dt="2025-11-06T13:50:22.993" v="0" actId="790"/>
          <ac:spMkLst>
            <pc:docMk/>
            <pc:sldMk cId="2280408579" sldId="275"/>
            <ac:spMk id="18" creationId="{E7AEFC38-9A42-1FF8-7B44-1E57BDF0D5AA}"/>
          </ac:spMkLst>
        </pc:spChg>
        <pc:spChg chg="mod">
          <ac:chgData name="Amy Lockwood" userId="bf96066a-cde7-4570-ab17-c96b31bedbf8" providerId="ADAL" clId="{317DCF89-EB19-4E1D-AC1F-41968E43653B}" dt="2025-11-06T13:50:22.993" v="0" actId="790"/>
          <ac:spMkLst>
            <pc:docMk/>
            <pc:sldMk cId="2280408579" sldId="275"/>
            <ac:spMk id="19" creationId="{55F01B1D-F7C4-F687-5163-DE94759D99BB}"/>
          </ac:spMkLst>
        </pc:spChg>
      </pc:sldChg>
      <pc:sldChg chg="modSp mod">
        <pc:chgData name="Amy Lockwood" userId="bf96066a-cde7-4570-ab17-c96b31bedbf8" providerId="ADAL" clId="{317DCF89-EB19-4E1D-AC1F-41968E43653B}" dt="2025-11-06T13:50:22.993" v="0" actId="790"/>
        <pc:sldMkLst>
          <pc:docMk/>
          <pc:sldMk cId="1040849136" sldId="276"/>
        </pc:sldMkLst>
        <pc:spChg chg="mod">
          <ac:chgData name="Amy Lockwood" userId="bf96066a-cde7-4570-ab17-c96b31bedbf8" providerId="ADAL" clId="{317DCF89-EB19-4E1D-AC1F-41968E43653B}" dt="2025-11-06T13:50:22.993" v="0" actId="790"/>
          <ac:spMkLst>
            <pc:docMk/>
            <pc:sldMk cId="1040849136" sldId="276"/>
            <ac:spMk id="3" creationId="{48CD0381-887D-0097-1375-CEF29F567B5E}"/>
          </ac:spMkLst>
        </pc:spChg>
        <pc:spChg chg="mod">
          <ac:chgData name="Amy Lockwood" userId="bf96066a-cde7-4570-ab17-c96b31bedbf8" providerId="ADAL" clId="{317DCF89-EB19-4E1D-AC1F-41968E43653B}" dt="2025-11-06T13:50:22.993" v="0" actId="790"/>
          <ac:spMkLst>
            <pc:docMk/>
            <pc:sldMk cId="1040849136" sldId="276"/>
            <ac:spMk id="14" creationId="{0AA529C6-CB6B-0DBA-49C8-8F150556B772}"/>
          </ac:spMkLst>
        </pc:spChg>
        <pc:spChg chg="mod">
          <ac:chgData name="Amy Lockwood" userId="bf96066a-cde7-4570-ab17-c96b31bedbf8" providerId="ADAL" clId="{317DCF89-EB19-4E1D-AC1F-41968E43653B}" dt="2025-11-06T13:50:22.993" v="0" actId="790"/>
          <ac:spMkLst>
            <pc:docMk/>
            <pc:sldMk cId="1040849136" sldId="276"/>
            <ac:spMk id="15" creationId="{D2368F57-622F-D841-0C88-BAEB4582D0C5}"/>
          </ac:spMkLst>
        </pc:spChg>
        <pc:spChg chg="mod">
          <ac:chgData name="Amy Lockwood" userId="bf96066a-cde7-4570-ab17-c96b31bedbf8" providerId="ADAL" clId="{317DCF89-EB19-4E1D-AC1F-41968E43653B}" dt="2025-11-06T13:50:22.993" v="0" actId="790"/>
          <ac:spMkLst>
            <pc:docMk/>
            <pc:sldMk cId="1040849136" sldId="276"/>
            <ac:spMk id="18" creationId="{ECB80610-D889-F2F6-C139-CC8B2CBAC105}"/>
          </ac:spMkLst>
        </pc:spChg>
        <pc:spChg chg="mod">
          <ac:chgData name="Amy Lockwood" userId="bf96066a-cde7-4570-ab17-c96b31bedbf8" providerId="ADAL" clId="{317DCF89-EB19-4E1D-AC1F-41968E43653B}" dt="2025-11-06T13:50:22.993" v="0" actId="790"/>
          <ac:spMkLst>
            <pc:docMk/>
            <pc:sldMk cId="1040849136" sldId="276"/>
            <ac:spMk id="19" creationId="{D6E895A0-2A17-9B5C-5293-3E2C33518349}"/>
          </ac:spMkLst>
        </pc:spChg>
      </pc:sldChg>
      <pc:sldChg chg="modSp mod">
        <pc:chgData name="Amy Lockwood" userId="bf96066a-cde7-4570-ab17-c96b31bedbf8" providerId="ADAL" clId="{317DCF89-EB19-4E1D-AC1F-41968E43653B}" dt="2025-11-06T13:50:22.993" v="0" actId="790"/>
        <pc:sldMkLst>
          <pc:docMk/>
          <pc:sldMk cId="312741976" sldId="277"/>
        </pc:sldMkLst>
        <pc:spChg chg="mod">
          <ac:chgData name="Amy Lockwood" userId="bf96066a-cde7-4570-ab17-c96b31bedbf8" providerId="ADAL" clId="{317DCF89-EB19-4E1D-AC1F-41968E43653B}" dt="2025-11-06T13:50:22.993" v="0" actId="790"/>
          <ac:spMkLst>
            <pc:docMk/>
            <pc:sldMk cId="312741976" sldId="277"/>
            <ac:spMk id="3" creationId="{842E1D3C-A483-5F83-A7D5-76F0B156B0A1}"/>
          </ac:spMkLst>
        </pc:spChg>
        <pc:spChg chg="mod">
          <ac:chgData name="Amy Lockwood" userId="bf96066a-cde7-4570-ab17-c96b31bedbf8" providerId="ADAL" clId="{317DCF89-EB19-4E1D-AC1F-41968E43653B}" dt="2025-11-06T13:50:22.993" v="0" actId="790"/>
          <ac:spMkLst>
            <pc:docMk/>
            <pc:sldMk cId="312741976" sldId="277"/>
            <ac:spMk id="14" creationId="{2BB2DCE9-9D09-0B21-B420-4B0FE2E6E541}"/>
          </ac:spMkLst>
        </pc:spChg>
        <pc:spChg chg="mod">
          <ac:chgData name="Amy Lockwood" userId="bf96066a-cde7-4570-ab17-c96b31bedbf8" providerId="ADAL" clId="{317DCF89-EB19-4E1D-AC1F-41968E43653B}" dt="2025-11-06T13:50:22.993" v="0" actId="790"/>
          <ac:spMkLst>
            <pc:docMk/>
            <pc:sldMk cId="312741976" sldId="277"/>
            <ac:spMk id="15" creationId="{F3F56F14-21C6-E860-ADA2-4E0AB8345BA2}"/>
          </ac:spMkLst>
        </pc:spChg>
        <pc:spChg chg="mod">
          <ac:chgData name="Amy Lockwood" userId="bf96066a-cde7-4570-ab17-c96b31bedbf8" providerId="ADAL" clId="{317DCF89-EB19-4E1D-AC1F-41968E43653B}" dt="2025-11-06T13:50:22.993" v="0" actId="790"/>
          <ac:spMkLst>
            <pc:docMk/>
            <pc:sldMk cId="312741976" sldId="277"/>
            <ac:spMk id="18" creationId="{EFCB2C1D-47CC-8068-ECF7-8A8D2282EC05}"/>
          </ac:spMkLst>
        </pc:spChg>
        <pc:spChg chg="mod">
          <ac:chgData name="Amy Lockwood" userId="bf96066a-cde7-4570-ab17-c96b31bedbf8" providerId="ADAL" clId="{317DCF89-EB19-4E1D-AC1F-41968E43653B}" dt="2025-11-06T13:50:22.993" v="0" actId="790"/>
          <ac:spMkLst>
            <pc:docMk/>
            <pc:sldMk cId="312741976" sldId="277"/>
            <ac:spMk id="19" creationId="{0853AE64-CDAF-7466-4991-2B2144F8A7A8}"/>
          </ac:spMkLst>
        </pc:spChg>
      </pc:sldChg>
      <pc:sldChg chg="modSp mod">
        <pc:chgData name="Amy Lockwood" userId="bf96066a-cde7-4570-ab17-c96b31bedbf8" providerId="ADAL" clId="{317DCF89-EB19-4E1D-AC1F-41968E43653B}" dt="2025-11-06T13:50:22.993" v="0" actId="790"/>
        <pc:sldMkLst>
          <pc:docMk/>
          <pc:sldMk cId="2082558410" sldId="278"/>
        </pc:sldMkLst>
        <pc:spChg chg="mod">
          <ac:chgData name="Amy Lockwood" userId="bf96066a-cde7-4570-ab17-c96b31bedbf8" providerId="ADAL" clId="{317DCF89-EB19-4E1D-AC1F-41968E43653B}" dt="2025-11-06T13:50:22.993" v="0" actId="790"/>
          <ac:spMkLst>
            <pc:docMk/>
            <pc:sldMk cId="2082558410" sldId="278"/>
            <ac:spMk id="2" creationId="{DDDC908F-2E54-7905-1EEA-2017CD541326}"/>
          </ac:spMkLst>
        </pc:spChg>
        <pc:spChg chg="mod">
          <ac:chgData name="Amy Lockwood" userId="bf96066a-cde7-4570-ab17-c96b31bedbf8" providerId="ADAL" clId="{317DCF89-EB19-4E1D-AC1F-41968E43653B}" dt="2025-11-06T13:50:22.993" v="0" actId="790"/>
          <ac:spMkLst>
            <pc:docMk/>
            <pc:sldMk cId="2082558410" sldId="278"/>
            <ac:spMk id="3" creationId="{A6F5AE5A-E396-3739-5598-876188FBCA1F}"/>
          </ac:spMkLst>
        </pc:spChg>
        <pc:spChg chg="mod">
          <ac:chgData name="Amy Lockwood" userId="bf96066a-cde7-4570-ab17-c96b31bedbf8" providerId="ADAL" clId="{317DCF89-EB19-4E1D-AC1F-41968E43653B}" dt="2025-11-06T13:50:22.993" v="0" actId="790"/>
          <ac:spMkLst>
            <pc:docMk/>
            <pc:sldMk cId="2082558410" sldId="278"/>
            <ac:spMk id="5" creationId="{0853342D-CE7D-6E2E-3879-28B023ADDE34}"/>
          </ac:spMkLst>
        </pc:spChg>
        <pc:spChg chg="mod">
          <ac:chgData name="Amy Lockwood" userId="bf96066a-cde7-4570-ab17-c96b31bedbf8" providerId="ADAL" clId="{317DCF89-EB19-4E1D-AC1F-41968E43653B}" dt="2025-11-06T13:50:22.993" v="0" actId="790"/>
          <ac:spMkLst>
            <pc:docMk/>
            <pc:sldMk cId="2082558410" sldId="278"/>
            <ac:spMk id="14" creationId="{4710D935-465C-5586-D84D-C1697F90A0C2}"/>
          </ac:spMkLst>
        </pc:spChg>
        <pc:spChg chg="mod">
          <ac:chgData name="Amy Lockwood" userId="bf96066a-cde7-4570-ab17-c96b31bedbf8" providerId="ADAL" clId="{317DCF89-EB19-4E1D-AC1F-41968E43653B}" dt="2025-11-06T13:50:22.993" v="0" actId="790"/>
          <ac:spMkLst>
            <pc:docMk/>
            <pc:sldMk cId="2082558410" sldId="278"/>
            <ac:spMk id="15" creationId="{2CAD594D-41E1-8872-B0BA-63EC7BF848C8}"/>
          </ac:spMkLst>
        </pc:spChg>
      </pc:sldChg>
      <pc:sldChg chg="modSp mod">
        <pc:chgData name="Amy Lockwood" userId="bf96066a-cde7-4570-ab17-c96b31bedbf8" providerId="ADAL" clId="{317DCF89-EB19-4E1D-AC1F-41968E43653B}" dt="2025-11-06T13:50:22.993" v="0" actId="790"/>
        <pc:sldMkLst>
          <pc:docMk/>
          <pc:sldMk cId="3840732696" sldId="279"/>
        </pc:sldMkLst>
        <pc:spChg chg="mod">
          <ac:chgData name="Amy Lockwood" userId="bf96066a-cde7-4570-ab17-c96b31bedbf8" providerId="ADAL" clId="{317DCF89-EB19-4E1D-AC1F-41968E43653B}" dt="2025-11-06T13:50:22.993" v="0" actId="790"/>
          <ac:spMkLst>
            <pc:docMk/>
            <pc:sldMk cId="3840732696" sldId="279"/>
            <ac:spMk id="2" creationId="{F49726E9-98E9-4407-1EF5-BC48D2866621}"/>
          </ac:spMkLst>
        </pc:spChg>
        <pc:spChg chg="mod">
          <ac:chgData name="Amy Lockwood" userId="bf96066a-cde7-4570-ab17-c96b31bedbf8" providerId="ADAL" clId="{317DCF89-EB19-4E1D-AC1F-41968E43653B}" dt="2025-11-06T13:50:22.993" v="0" actId="790"/>
          <ac:spMkLst>
            <pc:docMk/>
            <pc:sldMk cId="3840732696" sldId="279"/>
            <ac:spMk id="3" creationId="{33ECEECA-8B0E-3FC5-00DC-D39C8EC27E31}"/>
          </ac:spMkLst>
        </pc:spChg>
        <pc:spChg chg="mod">
          <ac:chgData name="Amy Lockwood" userId="bf96066a-cde7-4570-ab17-c96b31bedbf8" providerId="ADAL" clId="{317DCF89-EB19-4E1D-AC1F-41968E43653B}" dt="2025-11-06T13:50:22.993" v="0" actId="790"/>
          <ac:spMkLst>
            <pc:docMk/>
            <pc:sldMk cId="3840732696" sldId="279"/>
            <ac:spMk id="5" creationId="{65452F5A-52B7-5E8B-453E-7919FA2A3B6E}"/>
          </ac:spMkLst>
        </pc:spChg>
        <pc:spChg chg="mod">
          <ac:chgData name="Amy Lockwood" userId="bf96066a-cde7-4570-ab17-c96b31bedbf8" providerId="ADAL" clId="{317DCF89-EB19-4E1D-AC1F-41968E43653B}" dt="2025-11-06T13:50:22.993" v="0" actId="790"/>
          <ac:spMkLst>
            <pc:docMk/>
            <pc:sldMk cId="3840732696" sldId="279"/>
            <ac:spMk id="7" creationId="{DB795F3C-8C42-EF5C-5B61-A2AE1FA407FC}"/>
          </ac:spMkLst>
        </pc:spChg>
        <pc:spChg chg="mod">
          <ac:chgData name="Amy Lockwood" userId="bf96066a-cde7-4570-ab17-c96b31bedbf8" providerId="ADAL" clId="{317DCF89-EB19-4E1D-AC1F-41968E43653B}" dt="2025-11-06T13:50:22.993" v="0" actId="790"/>
          <ac:spMkLst>
            <pc:docMk/>
            <pc:sldMk cId="3840732696" sldId="279"/>
            <ac:spMk id="14" creationId="{CB5769D7-0667-C132-DCFE-69BF3408D2F9}"/>
          </ac:spMkLst>
        </pc:spChg>
      </pc:sldChg>
      <pc:sldChg chg="modSp mod">
        <pc:chgData name="Amy Lockwood" userId="bf96066a-cde7-4570-ab17-c96b31bedbf8" providerId="ADAL" clId="{317DCF89-EB19-4E1D-AC1F-41968E43653B}" dt="2025-11-06T13:50:22.993" v="0" actId="790"/>
        <pc:sldMkLst>
          <pc:docMk/>
          <pc:sldMk cId="1529104161" sldId="280"/>
        </pc:sldMkLst>
        <pc:spChg chg="mod">
          <ac:chgData name="Amy Lockwood" userId="bf96066a-cde7-4570-ab17-c96b31bedbf8" providerId="ADAL" clId="{317DCF89-EB19-4E1D-AC1F-41968E43653B}" dt="2025-11-06T13:50:22.993" v="0" actId="790"/>
          <ac:spMkLst>
            <pc:docMk/>
            <pc:sldMk cId="1529104161" sldId="280"/>
            <ac:spMk id="2" creationId="{8A4571BB-3DD4-FFA7-7198-903D9118A056}"/>
          </ac:spMkLst>
        </pc:spChg>
        <pc:spChg chg="mod">
          <ac:chgData name="Amy Lockwood" userId="bf96066a-cde7-4570-ab17-c96b31bedbf8" providerId="ADAL" clId="{317DCF89-EB19-4E1D-AC1F-41968E43653B}" dt="2025-11-06T13:50:22.993" v="0" actId="790"/>
          <ac:spMkLst>
            <pc:docMk/>
            <pc:sldMk cId="1529104161" sldId="280"/>
            <ac:spMk id="3" creationId="{48FC843F-0CAE-BD45-5AFF-51D23C75EF8D}"/>
          </ac:spMkLst>
        </pc:spChg>
        <pc:spChg chg="mod">
          <ac:chgData name="Amy Lockwood" userId="bf96066a-cde7-4570-ab17-c96b31bedbf8" providerId="ADAL" clId="{317DCF89-EB19-4E1D-AC1F-41968E43653B}" dt="2025-11-06T13:50:22.993" v="0" actId="790"/>
          <ac:spMkLst>
            <pc:docMk/>
            <pc:sldMk cId="1529104161" sldId="280"/>
            <ac:spMk id="6" creationId="{13A9944E-8DAF-92CE-F5E9-9086763328F0}"/>
          </ac:spMkLst>
        </pc:spChg>
        <pc:spChg chg="mod">
          <ac:chgData name="Amy Lockwood" userId="bf96066a-cde7-4570-ab17-c96b31bedbf8" providerId="ADAL" clId="{317DCF89-EB19-4E1D-AC1F-41968E43653B}" dt="2025-11-06T13:50:22.993" v="0" actId="790"/>
          <ac:spMkLst>
            <pc:docMk/>
            <pc:sldMk cId="1529104161" sldId="280"/>
            <ac:spMk id="7" creationId="{623CCF50-E3EE-6136-802F-89BB1684FEA8}"/>
          </ac:spMkLst>
        </pc:spChg>
        <pc:spChg chg="mod">
          <ac:chgData name="Amy Lockwood" userId="bf96066a-cde7-4570-ab17-c96b31bedbf8" providerId="ADAL" clId="{317DCF89-EB19-4E1D-AC1F-41968E43653B}" dt="2025-11-06T13:50:22.993" v="0" actId="790"/>
          <ac:spMkLst>
            <pc:docMk/>
            <pc:sldMk cId="1529104161" sldId="280"/>
            <ac:spMk id="14" creationId="{2A9F036F-350F-DC42-8554-A229D613BED1}"/>
          </ac:spMkLst>
        </pc:spChg>
      </pc:sldChg>
      <pc:sldChg chg="modSp mod">
        <pc:chgData name="Amy Lockwood" userId="bf96066a-cde7-4570-ab17-c96b31bedbf8" providerId="ADAL" clId="{317DCF89-EB19-4E1D-AC1F-41968E43653B}" dt="2025-11-06T13:50:22.993" v="0" actId="790"/>
        <pc:sldMkLst>
          <pc:docMk/>
          <pc:sldMk cId="18505148" sldId="281"/>
        </pc:sldMkLst>
        <pc:spChg chg="mod">
          <ac:chgData name="Amy Lockwood" userId="bf96066a-cde7-4570-ab17-c96b31bedbf8" providerId="ADAL" clId="{317DCF89-EB19-4E1D-AC1F-41968E43653B}" dt="2025-11-06T13:50:22.993" v="0" actId="790"/>
          <ac:spMkLst>
            <pc:docMk/>
            <pc:sldMk cId="18505148" sldId="281"/>
            <ac:spMk id="2" creationId="{9B1A0F38-0494-8CFC-2930-0921A43C9AD9}"/>
          </ac:spMkLst>
        </pc:spChg>
        <pc:spChg chg="mod">
          <ac:chgData name="Amy Lockwood" userId="bf96066a-cde7-4570-ab17-c96b31bedbf8" providerId="ADAL" clId="{317DCF89-EB19-4E1D-AC1F-41968E43653B}" dt="2025-11-06T13:50:22.993" v="0" actId="790"/>
          <ac:spMkLst>
            <pc:docMk/>
            <pc:sldMk cId="18505148" sldId="281"/>
            <ac:spMk id="3" creationId="{7ED84B6D-6515-CB58-BEE4-09BE519A7202}"/>
          </ac:spMkLst>
        </pc:spChg>
        <pc:spChg chg="mod">
          <ac:chgData name="Amy Lockwood" userId="bf96066a-cde7-4570-ab17-c96b31bedbf8" providerId="ADAL" clId="{317DCF89-EB19-4E1D-AC1F-41968E43653B}" dt="2025-11-06T13:50:22.993" v="0" actId="790"/>
          <ac:spMkLst>
            <pc:docMk/>
            <pc:sldMk cId="18505148" sldId="281"/>
            <ac:spMk id="6" creationId="{8E477F2F-2606-4891-633E-B062816E55B2}"/>
          </ac:spMkLst>
        </pc:spChg>
        <pc:spChg chg="mod">
          <ac:chgData name="Amy Lockwood" userId="bf96066a-cde7-4570-ab17-c96b31bedbf8" providerId="ADAL" clId="{317DCF89-EB19-4E1D-AC1F-41968E43653B}" dt="2025-11-06T13:50:22.993" v="0" actId="790"/>
          <ac:spMkLst>
            <pc:docMk/>
            <pc:sldMk cId="18505148" sldId="281"/>
            <ac:spMk id="14" creationId="{3A395E6F-165F-492A-5DD0-09542103C44E}"/>
          </ac:spMkLst>
        </pc:spChg>
        <pc:spChg chg="mod">
          <ac:chgData name="Amy Lockwood" userId="bf96066a-cde7-4570-ab17-c96b31bedbf8" providerId="ADAL" clId="{317DCF89-EB19-4E1D-AC1F-41968E43653B}" dt="2025-11-06T13:50:22.993" v="0" actId="790"/>
          <ac:spMkLst>
            <pc:docMk/>
            <pc:sldMk cId="18505148" sldId="281"/>
            <ac:spMk id="15" creationId="{DB980E51-F48A-11C4-43E8-EEE9438E09A3}"/>
          </ac:spMkLst>
        </pc:spChg>
      </pc:sldChg>
      <pc:sldChg chg="modSp mod">
        <pc:chgData name="Amy Lockwood" userId="bf96066a-cde7-4570-ab17-c96b31bedbf8" providerId="ADAL" clId="{317DCF89-EB19-4E1D-AC1F-41968E43653B}" dt="2025-11-06T13:50:22.993" v="0" actId="790"/>
        <pc:sldMkLst>
          <pc:docMk/>
          <pc:sldMk cId="2782122048" sldId="282"/>
        </pc:sldMkLst>
        <pc:spChg chg="mod">
          <ac:chgData name="Amy Lockwood" userId="bf96066a-cde7-4570-ab17-c96b31bedbf8" providerId="ADAL" clId="{317DCF89-EB19-4E1D-AC1F-41968E43653B}" dt="2025-11-06T13:50:22.993" v="0" actId="790"/>
          <ac:spMkLst>
            <pc:docMk/>
            <pc:sldMk cId="2782122048" sldId="282"/>
            <ac:spMk id="2" creationId="{E93F1EF7-1BA3-AB07-E602-22E4D2EBCD81}"/>
          </ac:spMkLst>
        </pc:spChg>
        <pc:spChg chg="mod">
          <ac:chgData name="Amy Lockwood" userId="bf96066a-cde7-4570-ab17-c96b31bedbf8" providerId="ADAL" clId="{317DCF89-EB19-4E1D-AC1F-41968E43653B}" dt="2025-11-06T13:50:22.993" v="0" actId="790"/>
          <ac:spMkLst>
            <pc:docMk/>
            <pc:sldMk cId="2782122048" sldId="282"/>
            <ac:spMk id="3" creationId="{32E6A391-0A46-1B18-5600-6EE435D95669}"/>
          </ac:spMkLst>
        </pc:spChg>
        <pc:spChg chg="mod">
          <ac:chgData name="Amy Lockwood" userId="bf96066a-cde7-4570-ab17-c96b31bedbf8" providerId="ADAL" clId="{317DCF89-EB19-4E1D-AC1F-41968E43653B}" dt="2025-11-06T13:50:22.993" v="0" actId="790"/>
          <ac:spMkLst>
            <pc:docMk/>
            <pc:sldMk cId="2782122048" sldId="282"/>
            <ac:spMk id="4" creationId="{0F93B3C0-D69D-3DF2-C40C-3388A198E116}"/>
          </ac:spMkLst>
        </pc:spChg>
        <pc:spChg chg="mod">
          <ac:chgData name="Amy Lockwood" userId="bf96066a-cde7-4570-ab17-c96b31bedbf8" providerId="ADAL" clId="{317DCF89-EB19-4E1D-AC1F-41968E43653B}" dt="2025-11-06T13:50:22.993" v="0" actId="790"/>
          <ac:spMkLst>
            <pc:docMk/>
            <pc:sldMk cId="2782122048" sldId="282"/>
            <ac:spMk id="14" creationId="{EB54B238-DDC1-BD73-B94D-17DE57DBE9AC}"/>
          </ac:spMkLst>
        </pc:spChg>
        <pc:spChg chg="mod">
          <ac:chgData name="Amy Lockwood" userId="bf96066a-cde7-4570-ab17-c96b31bedbf8" providerId="ADAL" clId="{317DCF89-EB19-4E1D-AC1F-41968E43653B}" dt="2025-11-06T13:50:22.993" v="0" actId="790"/>
          <ac:spMkLst>
            <pc:docMk/>
            <pc:sldMk cId="2782122048" sldId="282"/>
            <ac:spMk id="20" creationId="{7C19411E-A2BC-12B3-468F-1888F96671E0}"/>
          </ac:spMkLst>
        </pc:spChg>
        <pc:spChg chg="mod">
          <ac:chgData name="Amy Lockwood" userId="bf96066a-cde7-4570-ab17-c96b31bedbf8" providerId="ADAL" clId="{317DCF89-EB19-4E1D-AC1F-41968E43653B}" dt="2025-11-06T13:50:22.993" v="0" actId="790"/>
          <ac:spMkLst>
            <pc:docMk/>
            <pc:sldMk cId="2782122048" sldId="282"/>
            <ac:spMk id="21" creationId="{00195534-9064-0EA3-BF7E-DAF4BCEF581B}"/>
          </ac:spMkLst>
        </pc:spChg>
        <pc:spChg chg="mod">
          <ac:chgData name="Amy Lockwood" userId="bf96066a-cde7-4570-ab17-c96b31bedbf8" providerId="ADAL" clId="{317DCF89-EB19-4E1D-AC1F-41968E43653B}" dt="2025-11-06T13:50:22.993" v="0" actId="790"/>
          <ac:spMkLst>
            <pc:docMk/>
            <pc:sldMk cId="2782122048" sldId="282"/>
            <ac:spMk id="22" creationId="{12EC0AF6-C11D-C1C4-01AB-58661C8A4FC5}"/>
          </ac:spMkLst>
        </pc:spChg>
        <pc:spChg chg="mod">
          <ac:chgData name="Amy Lockwood" userId="bf96066a-cde7-4570-ab17-c96b31bedbf8" providerId="ADAL" clId="{317DCF89-EB19-4E1D-AC1F-41968E43653B}" dt="2025-11-06T13:50:22.993" v="0" actId="790"/>
          <ac:spMkLst>
            <pc:docMk/>
            <pc:sldMk cId="2782122048" sldId="282"/>
            <ac:spMk id="27" creationId="{2234A4E6-4A74-0271-1DE2-F72466BE64D0}"/>
          </ac:spMkLst>
        </pc:spChg>
        <pc:spChg chg="mod">
          <ac:chgData name="Amy Lockwood" userId="bf96066a-cde7-4570-ab17-c96b31bedbf8" providerId="ADAL" clId="{317DCF89-EB19-4E1D-AC1F-41968E43653B}" dt="2025-11-06T13:50:22.993" v="0" actId="790"/>
          <ac:spMkLst>
            <pc:docMk/>
            <pc:sldMk cId="2782122048" sldId="282"/>
            <ac:spMk id="28" creationId="{87552589-BB26-E73E-08F4-2F560A7F12CC}"/>
          </ac:spMkLst>
        </pc:spChg>
        <pc:spChg chg="mod">
          <ac:chgData name="Amy Lockwood" userId="bf96066a-cde7-4570-ab17-c96b31bedbf8" providerId="ADAL" clId="{317DCF89-EB19-4E1D-AC1F-41968E43653B}" dt="2025-11-06T13:50:22.993" v="0" actId="790"/>
          <ac:spMkLst>
            <pc:docMk/>
            <pc:sldMk cId="2782122048" sldId="282"/>
            <ac:spMk id="33" creationId="{3A0DFA85-E902-44C4-6A45-B1A3ED84FC24}"/>
          </ac:spMkLst>
        </pc:spChg>
      </pc:sldChg>
      <pc:sldChg chg="modSp mod">
        <pc:chgData name="Amy Lockwood" userId="bf96066a-cde7-4570-ab17-c96b31bedbf8" providerId="ADAL" clId="{317DCF89-EB19-4E1D-AC1F-41968E43653B}" dt="2025-11-06T13:50:22.993" v="0" actId="790"/>
        <pc:sldMkLst>
          <pc:docMk/>
          <pc:sldMk cId="302135504" sldId="283"/>
        </pc:sldMkLst>
        <pc:spChg chg="mod">
          <ac:chgData name="Amy Lockwood" userId="bf96066a-cde7-4570-ab17-c96b31bedbf8" providerId="ADAL" clId="{317DCF89-EB19-4E1D-AC1F-41968E43653B}" dt="2025-11-06T13:50:22.993" v="0" actId="790"/>
          <ac:spMkLst>
            <pc:docMk/>
            <pc:sldMk cId="302135504" sldId="283"/>
            <ac:spMk id="4" creationId="{B04C1005-4A54-988E-C140-DDD4B1461871}"/>
          </ac:spMkLst>
        </pc:spChg>
        <pc:spChg chg="mod">
          <ac:chgData name="Amy Lockwood" userId="bf96066a-cde7-4570-ab17-c96b31bedbf8" providerId="ADAL" clId="{317DCF89-EB19-4E1D-AC1F-41968E43653B}" dt="2025-11-06T13:50:22.993" v="0" actId="790"/>
          <ac:spMkLst>
            <pc:docMk/>
            <pc:sldMk cId="302135504" sldId="283"/>
            <ac:spMk id="20" creationId="{FEFEFC71-993E-2318-50C3-244A7C5479AB}"/>
          </ac:spMkLst>
        </pc:spChg>
        <pc:spChg chg="mod">
          <ac:chgData name="Amy Lockwood" userId="bf96066a-cde7-4570-ab17-c96b31bedbf8" providerId="ADAL" clId="{317DCF89-EB19-4E1D-AC1F-41968E43653B}" dt="2025-11-06T13:50:22.993" v="0" actId="790"/>
          <ac:spMkLst>
            <pc:docMk/>
            <pc:sldMk cId="302135504" sldId="283"/>
            <ac:spMk id="21" creationId="{BF0C5E0F-595B-8DD8-4C44-75DDB1D93DED}"/>
          </ac:spMkLst>
        </pc:spChg>
        <pc:spChg chg="mod">
          <ac:chgData name="Amy Lockwood" userId="bf96066a-cde7-4570-ab17-c96b31bedbf8" providerId="ADAL" clId="{317DCF89-EB19-4E1D-AC1F-41968E43653B}" dt="2025-11-06T13:50:22.993" v="0" actId="790"/>
          <ac:spMkLst>
            <pc:docMk/>
            <pc:sldMk cId="302135504" sldId="283"/>
            <ac:spMk id="22" creationId="{EF1564CD-E5B4-DB11-600F-1FD0299DB8BE}"/>
          </ac:spMkLst>
        </pc:spChg>
        <pc:spChg chg="mod">
          <ac:chgData name="Amy Lockwood" userId="bf96066a-cde7-4570-ab17-c96b31bedbf8" providerId="ADAL" clId="{317DCF89-EB19-4E1D-AC1F-41968E43653B}" dt="2025-11-06T13:50:22.993" v="0" actId="790"/>
          <ac:spMkLst>
            <pc:docMk/>
            <pc:sldMk cId="302135504" sldId="283"/>
            <ac:spMk id="28" creationId="{83EAFF99-490A-FB39-F5EE-F31D4581F0AE}"/>
          </ac:spMkLst>
        </pc:spChg>
        <pc:spChg chg="mod">
          <ac:chgData name="Amy Lockwood" userId="bf96066a-cde7-4570-ab17-c96b31bedbf8" providerId="ADAL" clId="{317DCF89-EB19-4E1D-AC1F-41968E43653B}" dt="2025-11-06T13:50:22.993" v="0" actId="790"/>
          <ac:spMkLst>
            <pc:docMk/>
            <pc:sldMk cId="302135504" sldId="283"/>
            <ac:spMk id="29" creationId="{FD83348F-A014-9902-5782-D5AFC4570997}"/>
          </ac:spMkLst>
        </pc:spChg>
        <pc:spChg chg="mod">
          <ac:chgData name="Amy Lockwood" userId="bf96066a-cde7-4570-ab17-c96b31bedbf8" providerId="ADAL" clId="{317DCF89-EB19-4E1D-AC1F-41968E43653B}" dt="2025-11-06T13:50:22.993" v="0" actId="790"/>
          <ac:spMkLst>
            <pc:docMk/>
            <pc:sldMk cId="302135504" sldId="283"/>
            <ac:spMk id="30" creationId="{4A96BCE3-3EB6-E74F-8AE6-873B83501F62}"/>
          </ac:spMkLst>
        </pc:spChg>
        <pc:spChg chg="mod">
          <ac:chgData name="Amy Lockwood" userId="bf96066a-cde7-4570-ab17-c96b31bedbf8" providerId="ADAL" clId="{317DCF89-EB19-4E1D-AC1F-41968E43653B}" dt="2025-11-06T13:50:22.993" v="0" actId="790"/>
          <ac:spMkLst>
            <pc:docMk/>
            <pc:sldMk cId="302135504" sldId="283"/>
            <ac:spMk id="31" creationId="{D1B50851-B8BB-BC91-A5FF-C596FB9301CA}"/>
          </ac:spMkLst>
        </pc:spChg>
        <pc:spChg chg="mod">
          <ac:chgData name="Amy Lockwood" userId="bf96066a-cde7-4570-ab17-c96b31bedbf8" providerId="ADAL" clId="{317DCF89-EB19-4E1D-AC1F-41968E43653B}" dt="2025-11-06T13:50:22.993" v="0" actId="790"/>
          <ac:spMkLst>
            <pc:docMk/>
            <pc:sldMk cId="302135504" sldId="283"/>
            <ac:spMk id="32" creationId="{18DF87E9-4441-ABE7-1D23-B94F55310051}"/>
          </ac:spMkLst>
        </pc:spChg>
        <pc:spChg chg="mod">
          <ac:chgData name="Amy Lockwood" userId="bf96066a-cde7-4570-ab17-c96b31bedbf8" providerId="ADAL" clId="{317DCF89-EB19-4E1D-AC1F-41968E43653B}" dt="2025-11-06T13:50:22.993" v="0" actId="790"/>
          <ac:spMkLst>
            <pc:docMk/>
            <pc:sldMk cId="302135504" sldId="283"/>
            <ac:spMk id="33" creationId="{F7D4ADFF-B19A-F84D-5C50-72AFE5DD99BC}"/>
          </ac:spMkLst>
        </pc:spChg>
      </pc:sldChg>
      <pc:sldChg chg="modSp mod">
        <pc:chgData name="Amy Lockwood" userId="bf96066a-cde7-4570-ab17-c96b31bedbf8" providerId="ADAL" clId="{317DCF89-EB19-4E1D-AC1F-41968E43653B}" dt="2025-11-06T13:50:22.993" v="0" actId="790"/>
        <pc:sldMkLst>
          <pc:docMk/>
          <pc:sldMk cId="2295320988" sldId="284"/>
        </pc:sldMkLst>
        <pc:spChg chg="mod">
          <ac:chgData name="Amy Lockwood" userId="bf96066a-cde7-4570-ab17-c96b31bedbf8" providerId="ADAL" clId="{317DCF89-EB19-4E1D-AC1F-41968E43653B}" dt="2025-11-06T13:50:22.993" v="0" actId="790"/>
          <ac:spMkLst>
            <pc:docMk/>
            <pc:sldMk cId="2295320988" sldId="284"/>
            <ac:spMk id="2" creationId="{1C63BD5E-AB27-4F37-9AEE-73651BBBE906}"/>
          </ac:spMkLst>
        </pc:spChg>
        <pc:spChg chg="mod">
          <ac:chgData name="Amy Lockwood" userId="bf96066a-cde7-4570-ab17-c96b31bedbf8" providerId="ADAL" clId="{317DCF89-EB19-4E1D-AC1F-41968E43653B}" dt="2025-11-06T13:50:22.993" v="0" actId="790"/>
          <ac:spMkLst>
            <pc:docMk/>
            <pc:sldMk cId="2295320988" sldId="284"/>
            <ac:spMk id="8" creationId="{F064A9BB-A4E6-EEC4-978E-7C029DFA408F}"/>
          </ac:spMkLst>
        </pc:spChg>
        <pc:spChg chg="mod">
          <ac:chgData name="Amy Lockwood" userId="bf96066a-cde7-4570-ab17-c96b31bedbf8" providerId="ADAL" clId="{317DCF89-EB19-4E1D-AC1F-41968E43653B}" dt="2025-11-06T13:50:22.993" v="0" actId="790"/>
          <ac:spMkLst>
            <pc:docMk/>
            <pc:sldMk cId="2295320988" sldId="284"/>
            <ac:spMk id="9" creationId="{70D9CDD1-826B-FD18-48EE-DBDD1077974C}"/>
          </ac:spMkLst>
        </pc:spChg>
        <pc:spChg chg="mod">
          <ac:chgData name="Amy Lockwood" userId="bf96066a-cde7-4570-ab17-c96b31bedbf8" providerId="ADAL" clId="{317DCF89-EB19-4E1D-AC1F-41968E43653B}" dt="2025-11-06T13:50:22.993" v="0" actId="790"/>
          <ac:spMkLst>
            <pc:docMk/>
            <pc:sldMk cId="2295320988" sldId="284"/>
            <ac:spMk id="16" creationId="{35769E2B-9830-9B0E-DE67-FD33EBAF5194}"/>
          </ac:spMkLst>
        </pc:spChg>
      </pc:sldChg>
      <pc:sldChg chg="modSp mod">
        <pc:chgData name="Amy Lockwood" userId="bf96066a-cde7-4570-ab17-c96b31bedbf8" providerId="ADAL" clId="{317DCF89-EB19-4E1D-AC1F-41968E43653B}" dt="2025-11-06T13:50:22.993" v="0" actId="790"/>
        <pc:sldMkLst>
          <pc:docMk/>
          <pc:sldMk cId="1730671246" sldId="285"/>
        </pc:sldMkLst>
        <pc:spChg chg="mod">
          <ac:chgData name="Amy Lockwood" userId="bf96066a-cde7-4570-ab17-c96b31bedbf8" providerId="ADAL" clId="{317DCF89-EB19-4E1D-AC1F-41968E43653B}" dt="2025-11-06T13:50:22.993" v="0" actId="790"/>
          <ac:spMkLst>
            <pc:docMk/>
            <pc:sldMk cId="1730671246" sldId="285"/>
            <ac:spMk id="2" creationId="{A45F630D-A87E-D09F-21B8-B3F3B9737BF4}"/>
          </ac:spMkLst>
        </pc:spChg>
        <pc:spChg chg="mod">
          <ac:chgData name="Amy Lockwood" userId="bf96066a-cde7-4570-ab17-c96b31bedbf8" providerId="ADAL" clId="{317DCF89-EB19-4E1D-AC1F-41968E43653B}" dt="2025-11-06T13:50:22.993" v="0" actId="790"/>
          <ac:spMkLst>
            <pc:docMk/>
            <pc:sldMk cId="1730671246" sldId="285"/>
            <ac:spMk id="17" creationId="{8B7A6A90-E8DE-0BD5-E301-5DA0CD5C1EFD}"/>
          </ac:spMkLst>
        </pc:spChg>
        <pc:spChg chg="mod">
          <ac:chgData name="Amy Lockwood" userId="bf96066a-cde7-4570-ab17-c96b31bedbf8" providerId="ADAL" clId="{317DCF89-EB19-4E1D-AC1F-41968E43653B}" dt="2025-11-06T13:50:22.993" v="0" actId="790"/>
          <ac:spMkLst>
            <pc:docMk/>
            <pc:sldMk cId="1730671246" sldId="285"/>
            <ac:spMk id="18" creationId="{733B6695-923D-92C5-6E1E-E6167CE8F6C1}"/>
          </ac:spMkLst>
        </pc:spChg>
      </pc:sldChg>
      <pc:sldChg chg="modSp mod">
        <pc:chgData name="Amy Lockwood" userId="bf96066a-cde7-4570-ab17-c96b31bedbf8" providerId="ADAL" clId="{317DCF89-EB19-4E1D-AC1F-41968E43653B}" dt="2025-11-06T13:50:22.993" v="0" actId="790"/>
        <pc:sldMkLst>
          <pc:docMk/>
          <pc:sldMk cId="2435998458" sldId="286"/>
        </pc:sldMkLst>
        <pc:spChg chg="mod">
          <ac:chgData name="Amy Lockwood" userId="bf96066a-cde7-4570-ab17-c96b31bedbf8" providerId="ADAL" clId="{317DCF89-EB19-4E1D-AC1F-41968E43653B}" dt="2025-11-06T13:50:22.993" v="0" actId="790"/>
          <ac:spMkLst>
            <pc:docMk/>
            <pc:sldMk cId="2435998458" sldId="286"/>
            <ac:spMk id="2" creationId="{5A39B13A-8BE6-3E2C-B534-1265C72E9D43}"/>
          </ac:spMkLst>
        </pc:spChg>
        <pc:spChg chg="mod">
          <ac:chgData name="Amy Lockwood" userId="bf96066a-cde7-4570-ab17-c96b31bedbf8" providerId="ADAL" clId="{317DCF89-EB19-4E1D-AC1F-41968E43653B}" dt="2025-11-06T13:50:22.993" v="0" actId="790"/>
          <ac:spMkLst>
            <pc:docMk/>
            <pc:sldMk cId="2435998458" sldId="286"/>
            <ac:spMk id="11" creationId="{41AE9A00-9FCD-30F9-E08D-32E8CF085469}"/>
          </ac:spMkLst>
        </pc:spChg>
        <pc:spChg chg="mod">
          <ac:chgData name="Amy Lockwood" userId="bf96066a-cde7-4570-ab17-c96b31bedbf8" providerId="ADAL" clId="{317DCF89-EB19-4E1D-AC1F-41968E43653B}" dt="2025-11-06T13:50:22.993" v="0" actId="790"/>
          <ac:spMkLst>
            <pc:docMk/>
            <pc:sldMk cId="2435998458" sldId="286"/>
            <ac:spMk id="12" creationId="{994F638E-F25E-5AEC-0E39-99816C68C177}"/>
          </ac:spMkLst>
        </pc:spChg>
      </pc:sldChg>
      <pc:sldChg chg="modSp mod">
        <pc:chgData name="Amy Lockwood" userId="bf96066a-cde7-4570-ab17-c96b31bedbf8" providerId="ADAL" clId="{317DCF89-EB19-4E1D-AC1F-41968E43653B}" dt="2025-11-06T13:50:22.993" v="0" actId="790"/>
        <pc:sldMkLst>
          <pc:docMk/>
          <pc:sldMk cId="3389206839" sldId="287"/>
        </pc:sldMkLst>
        <pc:spChg chg="mod">
          <ac:chgData name="Amy Lockwood" userId="bf96066a-cde7-4570-ab17-c96b31bedbf8" providerId="ADAL" clId="{317DCF89-EB19-4E1D-AC1F-41968E43653B}" dt="2025-11-06T13:50:22.993" v="0" actId="790"/>
          <ac:spMkLst>
            <pc:docMk/>
            <pc:sldMk cId="3389206839" sldId="287"/>
            <ac:spMk id="2" creationId="{42B04B81-AA40-6F0C-515F-D1162D33F307}"/>
          </ac:spMkLst>
        </pc:spChg>
        <pc:spChg chg="mod">
          <ac:chgData name="Amy Lockwood" userId="bf96066a-cde7-4570-ab17-c96b31bedbf8" providerId="ADAL" clId="{317DCF89-EB19-4E1D-AC1F-41968E43653B}" dt="2025-11-06T13:50:22.993" v="0" actId="790"/>
          <ac:spMkLst>
            <pc:docMk/>
            <pc:sldMk cId="3389206839" sldId="287"/>
            <ac:spMk id="10" creationId="{03897C0A-9FB3-88EA-E273-676E822DD70E}"/>
          </ac:spMkLst>
        </pc:spChg>
        <pc:spChg chg="mod">
          <ac:chgData name="Amy Lockwood" userId="bf96066a-cde7-4570-ab17-c96b31bedbf8" providerId="ADAL" clId="{317DCF89-EB19-4E1D-AC1F-41968E43653B}" dt="2025-11-06T13:50:22.993" v="0" actId="790"/>
          <ac:spMkLst>
            <pc:docMk/>
            <pc:sldMk cId="3389206839" sldId="287"/>
            <ac:spMk id="11" creationId="{074E475B-74B7-03D0-43F1-57337FB9842C}"/>
          </ac:spMkLst>
        </pc:spChg>
      </pc:sldChg>
      <pc:sldChg chg="modSp mod">
        <pc:chgData name="Amy Lockwood" userId="bf96066a-cde7-4570-ab17-c96b31bedbf8" providerId="ADAL" clId="{317DCF89-EB19-4E1D-AC1F-41968E43653B}" dt="2025-11-06T13:50:22.993" v="0" actId="790"/>
        <pc:sldMkLst>
          <pc:docMk/>
          <pc:sldMk cId="3504732452" sldId="288"/>
        </pc:sldMkLst>
        <pc:spChg chg="mod">
          <ac:chgData name="Amy Lockwood" userId="bf96066a-cde7-4570-ab17-c96b31bedbf8" providerId="ADAL" clId="{317DCF89-EB19-4E1D-AC1F-41968E43653B}" dt="2025-11-06T13:50:22.993" v="0" actId="790"/>
          <ac:spMkLst>
            <pc:docMk/>
            <pc:sldMk cId="3504732452" sldId="288"/>
            <ac:spMk id="2" creationId="{D226EEEC-70ED-9F95-7D9E-84B19C6E2722}"/>
          </ac:spMkLst>
        </pc:spChg>
        <pc:spChg chg="mod">
          <ac:chgData name="Amy Lockwood" userId="bf96066a-cde7-4570-ab17-c96b31bedbf8" providerId="ADAL" clId="{317DCF89-EB19-4E1D-AC1F-41968E43653B}" dt="2025-11-06T13:50:22.993" v="0" actId="790"/>
          <ac:spMkLst>
            <pc:docMk/>
            <pc:sldMk cId="3504732452" sldId="288"/>
            <ac:spMk id="14" creationId="{6E1AE0C0-DF54-BAE5-1DB2-DDD132BA46DF}"/>
          </ac:spMkLst>
        </pc:spChg>
        <pc:spChg chg="mod">
          <ac:chgData name="Amy Lockwood" userId="bf96066a-cde7-4570-ab17-c96b31bedbf8" providerId="ADAL" clId="{317DCF89-EB19-4E1D-AC1F-41968E43653B}" dt="2025-11-06T13:50:22.993" v="0" actId="790"/>
          <ac:spMkLst>
            <pc:docMk/>
            <pc:sldMk cId="3504732452" sldId="288"/>
            <ac:spMk id="16" creationId="{08964758-EC5A-9BA3-4703-1096CFE8CF3B}"/>
          </ac:spMkLst>
        </pc:spChg>
        <pc:spChg chg="mod">
          <ac:chgData name="Amy Lockwood" userId="bf96066a-cde7-4570-ab17-c96b31bedbf8" providerId="ADAL" clId="{317DCF89-EB19-4E1D-AC1F-41968E43653B}" dt="2025-11-06T13:50:22.993" v="0" actId="790"/>
          <ac:spMkLst>
            <pc:docMk/>
            <pc:sldMk cId="3504732452" sldId="288"/>
            <ac:spMk id="17" creationId="{89EAF7A4-ADC3-C7FC-3D0A-979C2B2DD58E}"/>
          </ac:spMkLst>
        </pc:spChg>
        <pc:spChg chg="mod">
          <ac:chgData name="Amy Lockwood" userId="bf96066a-cde7-4570-ab17-c96b31bedbf8" providerId="ADAL" clId="{317DCF89-EB19-4E1D-AC1F-41968E43653B}" dt="2025-11-06T13:50:22.993" v="0" actId="790"/>
          <ac:spMkLst>
            <pc:docMk/>
            <pc:sldMk cId="3504732452" sldId="288"/>
            <ac:spMk id="18" creationId="{B9A22726-6DB7-C48A-6C2E-AA2A8F721CB9}"/>
          </ac:spMkLst>
        </pc:spChg>
      </pc:sldChg>
      <pc:sldChg chg="modSp mod">
        <pc:chgData name="Amy Lockwood" userId="bf96066a-cde7-4570-ab17-c96b31bedbf8" providerId="ADAL" clId="{317DCF89-EB19-4E1D-AC1F-41968E43653B}" dt="2025-11-06T13:50:22.993" v="0" actId="790"/>
        <pc:sldMkLst>
          <pc:docMk/>
          <pc:sldMk cId="1946421186" sldId="289"/>
        </pc:sldMkLst>
        <pc:spChg chg="mod">
          <ac:chgData name="Amy Lockwood" userId="bf96066a-cde7-4570-ab17-c96b31bedbf8" providerId="ADAL" clId="{317DCF89-EB19-4E1D-AC1F-41968E43653B}" dt="2025-11-06T13:50:22.993" v="0" actId="790"/>
          <ac:spMkLst>
            <pc:docMk/>
            <pc:sldMk cId="1946421186" sldId="289"/>
            <ac:spMk id="2" creationId="{D504A209-7004-22CE-8634-8182BB12E59B}"/>
          </ac:spMkLst>
        </pc:spChg>
        <pc:spChg chg="mod">
          <ac:chgData name="Amy Lockwood" userId="bf96066a-cde7-4570-ab17-c96b31bedbf8" providerId="ADAL" clId="{317DCF89-EB19-4E1D-AC1F-41968E43653B}" dt="2025-11-06T13:50:22.993" v="0" actId="790"/>
          <ac:spMkLst>
            <pc:docMk/>
            <pc:sldMk cId="1946421186" sldId="289"/>
            <ac:spMk id="10" creationId="{8A943AD2-B952-76AD-CC68-F6C4959B9C6D}"/>
          </ac:spMkLst>
        </pc:spChg>
        <pc:spChg chg="mod">
          <ac:chgData name="Amy Lockwood" userId="bf96066a-cde7-4570-ab17-c96b31bedbf8" providerId="ADAL" clId="{317DCF89-EB19-4E1D-AC1F-41968E43653B}" dt="2025-11-06T13:50:22.993" v="0" actId="790"/>
          <ac:spMkLst>
            <pc:docMk/>
            <pc:sldMk cId="1946421186" sldId="289"/>
            <ac:spMk id="11" creationId="{29280334-BE96-6241-1531-02EC8D174C7D}"/>
          </ac:spMkLst>
        </pc:spChg>
      </pc:sldChg>
      <pc:sldChg chg="modSp mod">
        <pc:chgData name="Amy Lockwood" userId="bf96066a-cde7-4570-ab17-c96b31bedbf8" providerId="ADAL" clId="{317DCF89-EB19-4E1D-AC1F-41968E43653B}" dt="2025-11-06T13:50:22.993" v="0" actId="790"/>
        <pc:sldMkLst>
          <pc:docMk/>
          <pc:sldMk cId="824566423" sldId="290"/>
        </pc:sldMkLst>
        <pc:spChg chg="mod">
          <ac:chgData name="Amy Lockwood" userId="bf96066a-cde7-4570-ab17-c96b31bedbf8" providerId="ADAL" clId="{317DCF89-EB19-4E1D-AC1F-41968E43653B}" dt="2025-11-06T13:50:22.993" v="0" actId="790"/>
          <ac:spMkLst>
            <pc:docMk/>
            <pc:sldMk cId="824566423" sldId="290"/>
            <ac:spMk id="2" creationId="{3EAAC6E8-6205-5805-70A6-B7D96DE1DC03}"/>
          </ac:spMkLst>
        </pc:spChg>
        <pc:spChg chg="mod">
          <ac:chgData name="Amy Lockwood" userId="bf96066a-cde7-4570-ab17-c96b31bedbf8" providerId="ADAL" clId="{317DCF89-EB19-4E1D-AC1F-41968E43653B}" dt="2025-11-06T13:50:22.993" v="0" actId="790"/>
          <ac:spMkLst>
            <pc:docMk/>
            <pc:sldMk cId="824566423" sldId="290"/>
            <ac:spMk id="10" creationId="{523BA644-EC39-874D-7B57-59D5554D06FD}"/>
          </ac:spMkLst>
        </pc:spChg>
        <pc:spChg chg="mod">
          <ac:chgData name="Amy Lockwood" userId="bf96066a-cde7-4570-ab17-c96b31bedbf8" providerId="ADAL" clId="{317DCF89-EB19-4E1D-AC1F-41968E43653B}" dt="2025-11-06T13:50:22.993" v="0" actId="790"/>
          <ac:spMkLst>
            <pc:docMk/>
            <pc:sldMk cId="824566423" sldId="290"/>
            <ac:spMk id="11" creationId="{966BC36E-A1BE-121B-039D-C91DE9C61B9B}"/>
          </ac:spMkLst>
        </pc:spChg>
      </pc:sldChg>
      <pc:sldChg chg="modSp mod">
        <pc:chgData name="Amy Lockwood" userId="bf96066a-cde7-4570-ab17-c96b31bedbf8" providerId="ADAL" clId="{317DCF89-EB19-4E1D-AC1F-41968E43653B}" dt="2025-11-06T13:50:22.993" v="0" actId="790"/>
        <pc:sldMkLst>
          <pc:docMk/>
          <pc:sldMk cId="3087879106" sldId="291"/>
        </pc:sldMkLst>
        <pc:spChg chg="mod">
          <ac:chgData name="Amy Lockwood" userId="bf96066a-cde7-4570-ab17-c96b31bedbf8" providerId="ADAL" clId="{317DCF89-EB19-4E1D-AC1F-41968E43653B}" dt="2025-11-06T13:50:22.993" v="0" actId="790"/>
          <ac:spMkLst>
            <pc:docMk/>
            <pc:sldMk cId="3087879106" sldId="291"/>
            <ac:spMk id="2" creationId="{E3691B2E-BD80-B40C-214C-38CFE6077CEC}"/>
          </ac:spMkLst>
        </pc:spChg>
        <pc:spChg chg="mod">
          <ac:chgData name="Amy Lockwood" userId="bf96066a-cde7-4570-ab17-c96b31bedbf8" providerId="ADAL" clId="{317DCF89-EB19-4E1D-AC1F-41968E43653B}" dt="2025-11-06T13:50:22.993" v="0" actId="790"/>
          <ac:spMkLst>
            <pc:docMk/>
            <pc:sldMk cId="3087879106" sldId="291"/>
            <ac:spMk id="12" creationId="{02854B59-B6A6-269B-0AA4-69F334D1FED2}"/>
          </ac:spMkLst>
        </pc:spChg>
        <pc:spChg chg="mod">
          <ac:chgData name="Amy Lockwood" userId="bf96066a-cde7-4570-ab17-c96b31bedbf8" providerId="ADAL" clId="{317DCF89-EB19-4E1D-AC1F-41968E43653B}" dt="2025-11-06T13:50:22.993" v="0" actId="790"/>
          <ac:spMkLst>
            <pc:docMk/>
            <pc:sldMk cId="3087879106" sldId="291"/>
            <ac:spMk id="13" creationId="{233491CA-C457-869D-A109-5508345A6F3F}"/>
          </ac:spMkLst>
        </pc:spChg>
      </pc:sldChg>
      <pc:sldChg chg="modSp mod">
        <pc:chgData name="Amy Lockwood" userId="bf96066a-cde7-4570-ab17-c96b31bedbf8" providerId="ADAL" clId="{317DCF89-EB19-4E1D-AC1F-41968E43653B}" dt="2025-11-06T13:50:22.993" v="0" actId="790"/>
        <pc:sldMkLst>
          <pc:docMk/>
          <pc:sldMk cId="1252437716" sldId="292"/>
        </pc:sldMkLst>
        <pc:spChg chg="mod">
          <ac:chgData name="Amy Lockwood" userId="bf96066a-cde7-4570-ab17-c96b31bedbf8" providerId="ADAL" clId="{317DCF89-EB19-4E1D-AC1F-41968E43653B}" dt="2025-11-06T13:50:22.993" v="0" actId="790"/>
          <ac:spMkLst>
            <pc:docMk/>
            <pc:sldMk cId="1252437716" sldId="292"/>
            <ac:spMk id="2" creationId="{EC6D7D87-EEF1-62BA-20CA-DB0206B90E25}"/>
          </ac:spMkLst>
        </pc:spChg>
        <pc:spChg chg="mod">
          <ac:chgData name="Amy Lockwood" userId="bf96066a-cde7-4570-ab17-c96b31bedbf8" providerId="ADAL" clId="{317DCF89-EB19-4E1D-AC1F-41968E43653B}" dt="2025-11-06T13:50:22.993" v="0" actId="790"/>
          <ac:spMkLst>
            <pc:docMk/>
            <pc:sldMk cId="1252437716" sldId="292"/>
            <ac:spMk id="10" creationId="{856D525C-5E12-9487-1B56-15B280F17ECA}"/>
          </ac:spMkLst>
        </pc:spChg>
        <pc:spChg chg="mod">
          <ac:chgData name="Amy Lockwood" userId="bf96066a-cde7-4570-ab17-c96b31bedbf8" providerId="ADAL" clId="{317DCF89-EB19-4E1D-AC1F-41968E43653B}" dt="2025-11-06T13:50:22.993" v="0" actId="790"/>
          <ac:spMkLst>
            <pc:docMk/>
            <pc:sldMk cId="1252437716" sldId="292"/>
            <ac:spMk id="11" creationId="{BA1EC642-2B05-F743-06D0-92A002D68EB5}"/>
          </ac:spMkLst>
        </pc:spChg>
      </pc:sldChg>
      <pc:sldChg chg="modSp mod">
        <pc:chgData name="Amy Lockwood" userId="bf96066a-cde7-4570-ab17-c96b31bedbf8" providerId="ADAL" clId="{317DCF89-EB19-4E1D-AC1F-41968E43653B}" dt="2025-11-06T13:50:22.993" v="0" actId="790"/>
        <pc:sldMkLst>
          <pc:docMk/>
          <pc:sldMk cId="4215480183" sldId="293"/>
        </pc:sldMkLst>
        <pc:spChg chg="mod">
          <ac:chgData name="Amy Lockwood" userId="bf96066a-cde7-4570-ab17-c96b31bedbf8" providerId="ADAL" clId="{317DCF89-EB19-4E1D-AC1F-41968E43653B}" dt="2025-11-06T13:50:22.993" v="0" actId="790"/>
          <ac:spMkLst>
            <pc:docMk/>
            <pc:sldMk cId="4215480183" sldId="293"/>
            <ac:spMk id="2" creationId="{E5EAACC9-073D-0A4C-8B9E-27A63DFB4C31}"/>
          </ac:spMkLst>
        </pc:spChg>
        <pc:spChg chg="mod">
          <ac:chgData name="Amy Lockwood" userId="bf96066a-cde7-4570-ab17-c96b31bedbf8" providerId="ADAL" clId="{317DCF89-EB19-4E1D-AC1F-41968E43653B}" dt="2025-11-06T13:50:22.993" v="0" actId="790"/>
          <ac:spMkLst>
            <pc:docMk/>
            <pc:sldMk cId="4215480183" sldId="293"/>
            <ac:spMk id="10" creationId="{3EDA29B6-847F-B288-E9BB-441A8647F449}"/>
          </ac:spMkLst>
        </pc:spChg>
        <pc:spChg chg="mod">
          <ac:chgData name="Amy Lockwood" userId="bf96066a-cde7-4570-ab17-c96b31bedbf8" providerId="ADAL" clId="{317DCF89-EB19-4E1D-AC1F-41968E43653B}" dt="2025-11-06T13:50:22.993" v="0" actId="790"/>
          <ac:spMkLst>
            <pc:docMk/>
            <pc:sldMk cId="4215480183" sldId="293"/>
            <ac:spMk id="11" creationId="{67378F01-0891-B6D5-CC7A-2E3872A455C1}"/>
          </ac:spMkLst>
        </pc:spChg>
      </pc:sldChg>
      <pc:sldChg chg="modSp mod">
        <pc:chgData name="Amy Lockwood" userId="bf96066a-cde7-4570-ab17-c96b31bedbf8" providerId="ADAL" clId="{317DCF89-EB19-4E1D-AC1F-41968E43653B}" dt="2025-11-06T13:50:22.993" v="0" actId="790"/>
        <pc:sldMkLst>
          <pc:docMk/>
          <pc:sldMk cId="3402834036" sldId="294"/>
        </pc:sldMkLst>
        <pc:spChg chg="mod">
          <ac:chgData name="Amy Lockwood" userId="bf96066a-cde7-4570-ab17-c96b31bedbf8" providerId="ADAL" clId="{317DCF89-EB19-4E1D-AC1F-41968E43653B}" dt="2025-11-06T13:50:22.993" v="0" actId="790"/>
          <ac:spMkLst>
            <pc:docMk/>
            <pc:sldMk cId="3402834036" sldId="294"/>
            <ac:spMk id="2" creationId="{2FABD694-B240-4309-519C-E8AF968DE413}"/>
          </ac:spMkLst>
        </pc:spChg>
        <pc:spChg chg="mod">
          <ac:chgData name="Amy Lockwood" userId="bf96066a-cde7-4570-ab17-c96b31bedbf8" providerId="ADAL" clId="{317DCF89-EB19-4E1D-AC1F-41968E43653B}" dt="2025-11-06T13:50:22.993" v="0" actId="790"/>
          <ac:spMkLst>
            <pc:docMk/>
            <pc:sldMk cId="3402834036" sldId="294"/>
            <ac:spMk id="10" creationId="{51096AD0-B1B3-5D47-F857-CC5F74DA0F44}"/>
          </ac:spMkLst>
        </pc:spChg>
        <pc:spChg chg="mod">
          <ac:chgData name="Amy Lockwood" userId="bf96066a-cde7-4570-ab17-c96b31bedbf8" providerId="ADAL" clId="{317DCF89-EB19-4E1D-AC1F-41968E43653B}" dt="2025-11-06T13:50:22.993" v="0" actId="790"/>
          <ac:spMkLst>
            <pc:docMk/>
            <pc:sldMk cId="3402834036" sldId="294"/>
            <ac:spMk id="11" creationId="{6C63C9FE-BDB5-AAC3-DC23-9543D11E2CBF}"/>
          </ac:spMkLst>
        </pc:spChg>
      </pc:sldChg>
      <pc:sldChg chg="modSp mod">
        <pc:chgData name="Amy Lockwood" userId="bf96066a-cde7-4570-ab17-c96b31bedbf8" providerId="ADAL" clId="{317DCF89-EB19-4E1D-AC1F-41968E43653B}" dt="2025-11-06T13:50:22.993" v="0" actId="790"/>
        <pc:sldMkLst>
          <pc:docMk/>
          <pc:sldMk cId="3503111626" sldId="295"/>
        </pc:sldMkLst>
        <pc:spChg chg="mod">
          <ac:chgData name="Amy Lockwood" userId="bf96066a-cde7-4570-ab17-c96b31bedbf8" providerId="ADAL" clId="{317DCF89-EB19-4E1D-AC1F-41968E43653B}" dt="2025-11-06T13:50:22.993" v="0" actId="790"/>
          <ac:spMkLst>
            <pc:docMk/>
            <pc:sldMk cId="3503111626" sldId="295"/>
            <ac:spMk id="2" creationId="{FE8F32F7-628D-5BCA-0E97-C2CABB9EB856}"/>
          </ac:spMkLst>
        </pc:spChg>
        <pc:spChg chg="mod">
          <ac:chgData name="Amy Lockwood" userId="bf96066a-cde7-4570-ab17-c96b31bedbf8" providerId="ADAL" clId="{317DCF89-EB19-4E1D-AC1F-41968E43653B}" dt="2025-11-06T13:50:22.993" v="0" actId="790"/>
          <ac:spMkLst>
            <pc:docMk/>
            <pc:sldMk cId="3503111626" sldId="295"/>
            <ac:spMk id="10" creationId="{E6C76609-3FAB-5BD0-DAAE-6C2667E7974F}"/>
          </ac:spMkLst>
        </pc:spChg>
        <pc:spChg chg="mod">
          <ac:chgData name="Amy Lockwood" userId="bf96066a-cde7-4570-ab17-c96b31bedbf8" providerId="ADAL" clId="{317DCF89-EB19-4E1D-AC1F-41968E43653B}" dt="2025-11-06T13:50:22.993" v="0" actId="790"/>
          <ac:spMkLst>
            <pc:docMk/>
            <pc:sldMk cId="3503111626" sldId="295"/>
            <ac:spMk id="11" creationId="{6BB3FB04-904B-5A66-7759-CD3BFD7EA369}"/>
          </ac:spMkLst>
        </pc:spChg>
      </pc:sldChg>
      <pc:sldChg chg="modSp mod">
        <pc:chgData name="Amy Lockwood" userId="bf96066a-cde7-4570-ab17-c96b31bedbf8" providerId="ADAL" clId="{317DCF89-EB19-4E1D-AC1F-41968E43653B}" dt="2025-11-06T13:50:22.993" v="0" actId="790"/>
        <pc:sldMkLst>
          <pc:docMk/>
          <pc:sldMk cId="412403935" sldId="296"/>
        </pc:sldMkLst>
        <pc:spChg chg="mod">
          <ac:chgData name="Amy Lockwood" userId="bf96066a-cde7-4570-ab17-c96b31bedbf8" providerId="ADAL" clId="{317DCF89-EB19-4E1D-AC1F-41968E43653B}" dt="2025-11-06T13:50:22.993" v="0" actId="790"/>
          <ac:spMkLst>
            <pc:docMk/>
            <pc:sldMk cId="412403935" sldId="296"/>
            <ac:spMk id="2" creationId="{4BF8DA92-DDC9-221B-42C7-9ECAD919292F}"/>
          </ac:spMkLst>
        </pc:spChg>
        <pc:spChg chg="mod">
          <ac:chgData name="Amy Lockwood" userId="bf96066a-cde7-4570-ab17-c96b31bedbf8" providerId="ADAL" clId="{317DCF89-EB19-4E1D-AC1F-41968E43653B}" dt="2025-11-06T13:50:22.993" v="0" actId="790"/>
          <ac:spMkLst>
            <pc:docMk/>
            <pc:sldMk cId="412403935" sldId="296"/>
            <ac:spMk id="10" creationId="{0CF1F68E-CEBB-A9D8-A913-F5900EF5CD55}"/>
          </ac:spMkLst>
        </pc:spChg>
        <pc:spChg chg="mod">
          <ac:chgData name="Amy Lockwood" userId="bf96066a-cde7-4570-ab17-c96b31bedbf8" providerId="ADAL" clId="{317DCF89-EB19-4E1D-AC1F-41968E43653B}" dt="2025-11-06T13:50:22.993" v="0" actId="790"/>
          <ac:spMkLst>
            <pc:docMk/>
            <pc:sldMk cId="412403935" sldId="296"/>
            <ac:spMk id="11" creationId="{49B6FA3A-8342-D122-D834-1590B13B155D}"/>
          </ac:spMkLst>
        </pc:spChg>
      </pc:sldChg>
      <pc:sldChg chg="modSp mod">
        <pc:chgData name="Amy Lockwood" userId="bf96066a-cde7-4570-ab17-c96b31bedbf8" providerId="ADAL" clId="{317DCF89-EB19-4E1D-AC1F-41968E43653B}" dt="2025-11-06T13:50:22.993" v="0" actId="790"/>
        <pc:sldMkLst>
          <pc:docMk/>
          <pc:sldMk cId="2204693555" sldId="297"/>
        </pc:sldMkLst>
        <pc:spChg chg="mod">
          <ac:chgData name="Amy Lockwood" userId="bf96066a-cde7-4570-ab17-c96b31bedbf8" providerId="ADAL" clId="{317DCF89-EB19-4E1D-AC1F-41968E43653B}" dt="2025-11-06T13:50:22.993" v="0" actId="790"/>
          <ac:spMkLst>
            <pc:docMk/>
            <pc:sldMk cId="2204693555" sldId="297"/>
            <ac:spMk id="2" creationId="{12A770CC-FE67-9497-6032-F80F2ED84CF2}"/>
          </ac:spMkLst>
        </pc:spChg>
        <pc:spChg chg="mod">
          <ac:chgData name="Amy Lockwood" userId="bf96066a-cde7-4570-ab17-c96b31bedbf8" providerId="ADAL" clId="{317DCF89-EB19-4E1D-AC1F-41968E43653B}" dt="2025-11-06T13:50:22.993" v="0" actId="790"/>
          <ac:spMkLst>
            <pc:docMk/>
            <pc:sldMk cId="2204693555" sldId="297"/>
            <ac:spMk id="10" creationId="{A3DF40BC-2895-4BA9-FE32-5BCD60CBB3E6}"/>
          </ac:spMkLst>
        </pc:spChg>
        <pc:spChg chg="mod">
          <ac:chgData name="Amy Lockwood" userId="bf96066a-cde7-4570-ab17-c96b31bedbf8" providerId="ADAL" clId="{317DCF89-EB19-4E1D-AC1F-41968E43653B}" dt="2025-11-06T13:50:22.993" v="0" actId="790"/>
          <ac:spMkLst>
            <pc:docMk/>
            <pc:sldMk cId="2204693555" sldId="297"/>
            <ac:spMk id="11" creationId="{F942834F-DBAB-9615-656D-DD051FF56E01}"/>
          </ac:spMkLst>
        </pc:spChg>
      </pc:sldChg>
      <pc:sldChg chg="modSp mod">
        <pc:chgData name="Amy Lockwood" userId="bf96066a-cde7-4570-ab17-c96b31bedbf8" providerId="ADAL" clId="{317DCF89-EB19-4E1D-AC1F-41968E43653B}" dt="2025-11-06T13:50:22.993" v="0" actId="790"/>
        <pc:sldMkLst>
          <pc:docMk/>
          <pc:sldMk cId="2067308585" sldId="298"/>
        </pc:sldMkLst>
        <pc:spChg chg="mod">
          <ac:chgData name="Amy Lockwood" userId="bf96066a-cde7-4570-ab17-c96b31bedbf8" providerId="ADAL" clId="{317DCF89-EB19-4E1D-AC1F-41968E43653B}" dt="2025-11-06T13:50:22.993" v="0" actId="790"/>
          <ac:spMkLst>
            <pc:docMk/>
            <pc:sldMk cId="2067308585" sldId="298"/>
            <ac:spMk id="2" creationId="{A220448B-F466-5797-A2DE-6103AC13DDE8}"/>
          </ac:spMkLst>
        </pc:spChg>
        <pc:spChg chg="mod">
          <ac:chgData name="Amy Lockwood" userId="bf96066a-cde7-4570-ab17-c96b31bedbf8" providerId="ADAL" clId="{317DCF89-EB19-4E1D-AC1F-41968E43653B}" dt="2025-11-06T13:50:22.993" v="0" actId="790"/>
          <ac:spMkLst>
            <pc:docMk/>
            <pc:sldMk cId="2067308585" sldId="298"/>
            <ac:spMk id="16" creationId="{617BFE7C-37CE-8DD1-A585-F97CD196A83D}"/>
          </ac:spMkLst>
        </pc:spChg>
      </pc:sldChg>
      <pc:sldChg chg="modSp mod">
        <pc:chgData name="Amy Lockwood" userId="bf96066a-cde7-4570-ab17-c96b31bedbf8" providerId="ADAL" clId="{317DCF89-EB19-4E1D-AC1F-41968E43653B}" dt="2025-11-06T13:50:22.993" v="0" actId="790"/>
        <pc:sldMkLst>
          <pc:docMk/>
          <pc:sldMk cId="1729289652" sldId="299"/>
        </pc:sldMkLst>
        <pc:spChg chg="mod">
          <ac:chgData name="Amy Lockwood" userId="bf96066a-cde7-4570-ab17-c96b31bedbf8" providerId="ADAL" clId="{317DCF89-EB19-4E1D-AC1F-41968E43653B}" dt="2025-11-06T13:50:22.993" v="0" actId="790"/>
          <ac:spMkLst>
            <pc:docMk/>
            <pc:sldMk cId="1729289652" sldId="299"/>
            <ac:spMk id="2" creationId="{ACCCEFEB-194A-97D7-A1D1-B5E8628815A6}"/>
          </ac:spMkLst>
        </pc:spChg>
        <pc:spChg chg="mod">
          <ac:chgData name="Amy Lockwood" userId="bf96066a-cde7-4570-ab17-c96b31bedbf8" providerId="ADAL" clId="{317DCF89-EB19-4E1D-AC1F-41968E43653B}" dt="2025-11-06T13:50:22.993" v="0" actId="790"/>
          <ac:spMkLst>
            <pc:docMk/>
            <pc:sldMk cId="1729289652" sldId="299"/>
            <ac:spMk id="10" creationId="{E5EFA55F-98FB-B78E-659C-2771DD6E4E95}"/>
          </ac:spMkLst>
        </pc:spChg>
      </pc:sldChg>
      <pc:sldChg chg="modSp mod">
        <pc:chgData name="Amy Lockwood" userId="bf96066a-cde7-4570-ab17-c96b31bedbf8" providerId="ADAL" clId="{317DCF89-EB19-4E1D-AC1F-41968E43653B}" dt="2025-11-06T13:50:22.993" v="0" actId="790"/>
        <pc:sldMkLst>
          <pc:docMk/>
          <pc:sldMk cId="387933191" sldId="300"/>
        </pc:sldMkLst>
        <pc:spChg chg="mod">
          <ac:chgData name="Amy Lockwood" userId="bf96066a-cde7-4570-ab17-c96b31bedbf8" providerId="ADAL" clId="{317DCF89-EB19-4E1D-AC1F-41968E43653B}" dt="2025-11-06T13:50:22.993" v="0" actId="790"/>
          <ac:spMkLst>
            <pc:docMk/>
            <pc:sldMk cId="387933191" sldId="300"/>
            <ac:spMk id="4" creationId="{1B26A920-9007-2E14-870E-619944A646D8}"/>
          </ac:spMkLst>
        </pc:spChg>
        <pc:spChg chg="mod">
          <ac:chgData name="Amy Lockwood" userId="bf96066a-cde7-4570-ab17-c96b31bedbf8" providerId="ADAL" clId="{317DCF89-EB19-4E1D-AC1F-41968E43653B}" dt="2025-11-06T13:50:22.993" v="0" actId="790"/>
          <ac:spMkLst>
            <pc:docMk/>
            <pc:sldMk cId="387933191" sldId="300"/>
            <ac:spMk id="16" creationId="{E1AB1023-B5C1-731F-061D-F4E517DB6E44}"/>
          </ac:spMkLst>
        </pc:spChg>
        <pc:spChg chg="mod">
          <ac:chgData name="Amy Lockwood" userId="bf96066a-cde7-4570-ab17-c96b31bedbf8" providerId="ADAL" clId="{317DCF89-EB19-4E1D-AC1F-41968E43653B}" dt="2025-11-06T13:50:22.993" v="0" actId="790"/>
          <ac:spMkLst>
            <pc:docMk/>
            <pc:sldMk cId="387933191" sldId="300"/>
            <ac:spMk id="17" creationId="{8C8F443A-E7E9-03C3-FC18-02270AA06C6E}"/>
          </ac:spMkLst>
        </pc:spChg>
        <pc:spChg chg="mod">
          <ac:chgData name="Amy Lockwood" userId="bf96066a-cde7-4570-ab17-c96b31bedbf8" providerId="ADAL" clId="{317DCF89-EB19-4E1D-AC1F-41968E43653B}" dt="2025-11-06T13:50:22.993" v="0" actId="790"/>
          <ac:spMkLst>
            <pc:docMk/>
            <pc:sldMk cId="387933191" sldId="300"/>
            <ac:spMk id="18" creationId="{1822DF92-4413-76DC-1C4C-BCFFDD5D756F}"/>
          </ac:spMkLst>
        </pc:spChg>
        <pc:spChg chg="mod">
          <ac:chgData name="Amy Lockwood" userId="bf96066a-cde7-4570-ab17-c96b31bedbf8" providerId="ADAL" clId="{317DCF89-EB19-4E1D-AC1F-41968E43653B}" dt="2025-11-06T13:50:22.993" v="0" actId="790"/>
          <ac:spMkLst>
            <pc:docMk/>
            <pc:sldMk cId="387933191" sldId="300"/>
            <ac:spMk id="19" creationId="{BE388DCA-9644-B7B4-B119-9FD78641314C}"/>
          </ac:spMkLst>
        </pc:spChg>
        <pc:spChg chg="mod">
          <ac:chgData name="Amy Lockwood" userId="bf96066a-cde7-4570-ab17-c96b31bedbf8" providerId="ADAL" clId="{317DCF89-EB19-4E1D-AC1F-41968E43653B}" dt="2025-11-06T13:50:22.993" v="0" actId="790"/>
          <ac:spMkLst>
            <pc:docMk/>
            <pc:sldMk cId="387933191" sldId="300"/>
            <ac:spMk id="20" creationId="{C050A15B-AF7B-9748-F620-B807EE596391}"/>
          </ac:spMkLst>
        </pc:spChg>
        <pc:spChg chg="mod">
          <ac:chgData name="Amy Lockwood" userId="bf96066a-cde7-4570-ab17-c96b31bedbf8" providerId="ADAL" clId="{317DCF89-EB19-4E1D-AC1F-41968E43653B}" dt="2025-11-06T13:50:22.993" v="0" actId="790"/>
          <ac:spMkLst>
            <pc:docMk/>
            <pc:sldMk cId="387933191" sldId="300"/>
            <ac:spMk id="21" creationId="{71CB5B8B-AED7-E178-2DB2-2E66D0CC2586}"/>
          </ac:spMkLst>
        </pc:spChg>
      </pc:sldChg>
      <pc:sldChg chg="modSp mod">
        <pc:chgData name="Amy Lockwood" userId="bf96066a-cde7-4570-ab17-c96b31bedbf8" providerId="ADAL" clId="{317DCF89-EB19-4E1D-AC1F-41968E43653B}" dt="2025-11-06T13:50:22.993" v="0" actId="790"/>
        <pc:sldMkLst>
          <pc:docMk/>
          <pc:sldMk cId="3334663888" sldId="301"/>
        </pc:sldMkLst>
        <pc:spChg chg="mod">
          <ac:chgData name="Amy Lockwood" userId="bf96066a-cde7-4570-ab17-c96b31bedbf8" providerId="ADAL" clId="{317DCF89-EB19-4E1D-AC1F-41968E43653B}" dt="2025-11-06T13:50:22.993" v="0" actId="790"/>
          <ac:spMkLst>
            <pc:docMk/>
            <pc:sldMk cId="3334663888" sldId="301"/>
            <ac:spMk id="3" creationId="{552CA41D-A9F7-B676-0A60-94E18F7A1C53}"/>
          </ac:spMkLst>
        </pc:spChg>
        <pc:spChg chg="mod">
          <ac:chgData name="Amy Lockwood" userId="bf96066a-cde7-4570-ab17-c96b31bedbf8" providerId="ADAL" clId="{317DCF89-EB19-4E1D-AC1F-41968E43653B}" dt="2025-11-06T13:50:22.993" v="0" actId="790"/>
          <ac:spMkLst>
            <pc:docMk/>
            <pc:sldMk cId="3334663888" sldId="301"/>
            <ac:spMk id="10" creationId="{291634FE-F532-8310-DF0A-868BC71FCB04}"/>
          </ac:spMkLst>
        </pc:spChg>
        <pc:spChg chg="mod">
          <ac:chgData name="Amy Lockwood" userId="bf96066a-cde7-4570-ab17-c96b31bedbf8" providerId="ADAL" clId="{317DCF89-EB19-4E1D-AC1F-41968E43653B}" dt="2025-11-06T13:50:22.993" v="0" actId="790"/>
          <ac:spMkLst>
            <pc:docMk/>
            <pc:sldMk cId="3334663888" sldId="301"/>
            <ac:spMk id="21" creationId="{35D78028-6DEB-9B7C-02E3-B65A3276D39A}"/>
          </ac:spMkLst>
        </pc:spChg>
      </pc:sldChg>
      <pc:sldChg chg="modSp mod">
        <pc:chgData name="Amy Lockwood" userId="bf96066a-cde7-4570-ab17-c96b31bedbf8" providerId="ADAL" clId="{317DCF89-EB19-4E1D-AC1F-41968E43653B}" dt="2025-11-06T13:50:22.993" v="0" actId="790"/>
        <pc:sldMkLst>
          <pc:docMk/>
          <pc:sldMk cId="3153346475" sldId="302"/>
        </pc:sldMkLst>
        <pc:spChg chg="mod">
          <ac:chgData name="Amy Lockwood" userId="bf96066a-cde7-4570-ab17-c96b31bedbf8" providerId="ADAL" clId="{317DCF89-EB19-4E1D-AC1F-41968E43653B}" dt="2025-11-06T13:50:22.993" v="0" actId="790"/>
          <ac:spMkLst>
            <pc:docMk/>
            <pc:sldMk cId="3153346475" sldId="302"/>
            <ac:spMk id="3" creationId="{EAB38229-F8FD-555C-D17E-A87153F0F21F}"/>
          </ac:spMkLst>
        </pc:spChg>
        <pc:spChg chg="mod">
          <ac:chgData name="Amy Lockwood" userId="bf96066a-cde7-4570-ab17-c96b31bedbf8" providerId="ADAL" clId="{317DCF89-EB19-4E1D-AC1F-41968E43653B}" dt="2025-11-06T13:50:22.993" v="0" actId="790"/>
          <ac:spMkLst>
            <pc:docMk/>
            <pc:sldMk cId="3153346475" sldId="302"/>
            <ac:spMk id="7" creationId="{1541810F-C149-8937-6A92-FF8B5313B5DE}"/>
          </ac:spMkLst>
        </pc:spChg>
        <pc:spChg chg="mod">
          <ac:chgData name="Amy Lockwood" userId="bf96066a-cde7-4570-ab17-c96b31bedbf8" providerId="ADAL" clId="{317DCF89-EB19-4E1D-AC1F-41968E43653B}" dt="2025-11-06T13:50:22.993" v="0" actId="790"/>
          <ac:spMkLst>
            <pc:docMk/>
            <pc:sldMk cId="3153346475" sldId="302"/>
            <ac:spMk id="8" creationId="{A3D6E25F-2EEB-2666-E62A-3713B65C149A}"/>
          </ac:spMkLst>
        </pc:spChg>
        <pc:spChg chg="mod">
          <ac:chgData name="Amy Lockwood" userId="bf96066a-cde7-4570-ab17-c96b31bedbf8" providerId="ADAL" clId="{317DCF89-EB19-4E1D-AC1F-41968E43653B}" dt="2025-11-06T13:50:22.993" v="0" actId="790"/>
          <ac:spMkLst>
            <pc:docMk/>
            <pc:sldMk cId="3153346475" sldId="302"/>
            <ac:spMk id="9" creationId="{9B638062-C8F2-27CD-0494-C6FD67BEE712}"/>
          </ac:spMkLst>
        </pc:spChg>
        <pc:spChg chg="mod">
          <ac:chgData name="Amy Lockwood" userId="bf96066a-cde7-4570-ab17-c96b31bedbf8" providerId="ADAL" clId="{317DCF89-EB19-4E1D-AC1F-41968E43653B}" dt="2025-11-06T13:50:22.993" v="0" actId="790"/>
          <ac:spMkLst>
            <pc:docMk/>
            <pc:sldMk cId="3153346475" sldId="302"/>
            <ac:spMk id="12" creationId="{E8CE22B4-1FC0-EA61-0C09-1D87170F9A1E}"/>
          </ac:spMkLst>
        </pc:spChg>
        <pc:spChg chg="mod">
          <ac:chgData name="Amy Lockwood" userId="bf96066a-cde7-4570-ab17-c96b31bedbf8" providerId="ADAL" clId="{317DCF89-EB19-4E1D-AC1F-41968E43653B}" dt="2025-11-06T13:50:22.993" v="0" actId="790"/>
          <ac:spMkLst>
            <pc:docMk/>
            <pc:sldMk cId="3153346475" sldId="302"/>
            <ac:spMk id="14" creationId="{A5966A66-5D75-C992-50E2-4F5723BD968F}"/>
          </ac:spMkLst>
        </pc:spChg>
        <pc:spChg chg="mod">
          <ac:chgData name="Amy Lockwood" userId="bf96066a-cde7-4570-ab17-c96b31bedbf8" providerId="ADAL" clId="{317DCF89-EB19-4E1D-AC1F-41968E43653B}" dt="2025-11-06T13:50:22.993" v="0" actId="790"/>
          <ac:spMkLst>
            <pc:docMk/>
            <pc:sldMk cId="3153346475" sldId="302"/>
            <ac:spMk id="15" creationId="{9CF4919F-04F1-CDF7-7A97-6EC6030398AB}"/>
          </ac:spMkLst>
        </pc:spChg>
        <pc:spChg chg="mod">
          <ac:chgData name="Amy Lockwood" userId="bf96066a-cde7-4570-ab17-c96b31bedbf8" providerId="ADAL" clId="{317DCF89-EB19-4E1D-AC1F-41968E43653B}" dt="2025-11-06T13:50:22.993" v="0" actId="790"/>
          <ac:spMkLst>
            <pc:docMk/>
            <pc:sldMk cId="3153346475" sldId="302"/>
            <ac:spMk id="17" creationId="{F6B69CEA-6B3B-7ED5-AE36-96C694EAB752}"/>
          </ac:spMkLst>
        </pc:spChg>
        <pc:spChg chg="mod">
          <ac:chgData name="Amy Lockwood" userId="bf96066a-cde7-4570-ab17-c96b31bedbf8" providerId="ADAL" clId="{317DCF89-EB19-4E1D-AC1F-41968E43653B}" dt="2025-11-06T13:50:22.993" v="0" actId="790"/>
          <ac:spMkLst>
            <pc:docMk/>
            <pc:sldMk cId="3153346475" sldId="302"/>
            <ac:spMk id="19" creationId="{49B99622-189D-511E-3CE5-0C3E03470673}"/>
          </ac:spMkLst>
        </pc:spChg>
        <pc:spChg chg="mod">
          <ac:chgData name="Amy Lockwood" userId="bf96066a-cde7-4570-ab17-c96b31bedbf8" providerId="ADAL" clId="{317DCF89-EB19-4E1D-AC1F-41968E43653B}" dt="2025-11-06T13:50:22.993" v="0" actId="790"/>
          <ac:spMkLst>
            <pc:docMk/>
            <pc:sldMk cId="3153346475" sldId="302"/>
            <ac:spMk id="21" creationId="{D6E5D051-5FE5-E8D7-2CB9-1293E4526497}"/>
          </ac:spMkLst>
        </pc:spChg>
      </pc:sldChg>
      <pc:sldChg chg="modSp mod">
        <pc:chgData name="Amy Lockwood" userId="bf96066a-cde7-4570-ab17-c96b31bedbf8" providerId="ADAL" clId="{317DCF89-EB19-4E1D-AC1F-41968E43653B}" dt="2025-11-06T13:50:22.993" v="0" actId="790"/>
        <pc:sldMkLst>
          <pc:docMk/>
          <pc:sldMk cId="277148413" sldId="303"/>
        </pc:sldMkLst>
        <pc:spChg chg="mod">
          <ac:chgData name="Amy Lockwood" userId="bf96066a-cde7-4570-ab17-c96b31bedbf8" providerId="ADAL" clId="{317DCF89-EB19-4E1D-AC1F-41968E43653B}" dt="2025-11-06T13:50:22.993" v="0" actId="790"/>
          <ac:spMkLst>
            <pc:docMk/>
            <pc:sldMk cId="277148413" sldId="303"/>
            <ac:spMk id="2" creationId="{C4DCA8A1-3F84-8A86-8B14-A121F054C61F}"/>
          </ac:spMkLst>
        </pc:spChg>
        <pc:spChg chg="mod">
          <ac:chgData name="Amy Lockwood" userId="bf96066a-cde7-4570-ab17-c96b31bedbf8" providerId="ADAL" clId="{317DCF89-EB19-4E1D-AC1F-41968E43653B}" dt="2025-11-06T13:50:22.993" v="0" actId="790"/>
          <ac:spMkLst>
            <pc:docMk/>
            <pc:sldMk cId="277148413" sldId="303"/>
            <ac:spMk id="4" creationId="{361D20C1-B999-8F3E-0CC1-05F2A7922019}"/>
          </ac:spMkLst>
        </pc:spChg>
        <pc:spChg chg="mod">
          <ac:chgData name="Amy Lockwood" userId="bf96066a-cde7-4570-ab17-c96b31bedbf8" providerId="ADAL" clId="{317DCF89-EB19-4E1D-AC1F-41968E43653B}" dt="2025-11-06T13:50:22.993" v="0" actId="790"/>
          <ac:spMkLst>
            <pc:docMk/>
            <pc:sldMk cId="277148413" sldId="303"/>
            <ac:spMk id="6" creationId="{B3A0356E-DDF0-4629-EC96-C3FF6885F526}"/>
          </ac:spMkLst>
        </pc:spChg>
        <pc:spChg chg="mod">
          <ac:chgData name="Amy Lockwood" userId="bf96066a-cde7-4570-ab17-c96b31bedbf8" providerId="ADAL" clId="{317DCF89-EB19-4E1D-AC1F-41968E43653B}" dt="2025-11-06T13:50:22.993" v="0" actId="790"/>
          <ac:spMkLst>
            <pc:docMk/>
            <pc:sldMk cId="277148413" sldId="303"/>
            <ac:spMk id="10" creationId="{00EB8C0C-2BBF-8D88-9186-4DB2474016EA}"/>
          </ac:spMkLst>
        </pc:spChg>
        <pc:spChg chg="mod">
          <ac:chgData name="Amy Lockwood" userId="bf96066a-cde7-4570-ab17-c96b31bedbf8" providerId="ADAL" clId="{317DCF89-EB19-4E1D-AC1F-41968E43653B}" dt="2025-11-06T13:50:22.993" v="0" actId="790"/>
          <ac:spMkLst>
            <pc:docMk/>
            <pc:sldMk cId="277148413" sldId="303"/>
            <ac:spMk id="21" creationId="{5A55406E-A4C1-09F5-DAE3-4831E9FDC91A}"/>
          </ac:spMkLst>
        </pc:spChg>
      </pc:sldChg>
      <pc:sldChg chg="modSp mod">
        <pc:chgData name="Amy Lockwood" userId="bf96066a-cde7-4570-ab17-c96b31bedbf8" providerId="ADAL" clId="{317DCF89-EB19-4E1D-AC1F-41968E43653B}" dt="2025-11-06T13:50:22.993" v="0" actId="790"/>
        <pc:sldMkLst>
          <pc:docMk/>
          <pc:sldMk cId="762203336" sldId="304"/>
        </pc:sldMkLst>
        <pc:spChg chg="mod">
          <ac:chgData name="Amy Lockwood" userId="bf96066a-cde7-4570-ab17-c96b31bedbf8" providerId="ADAL" clId="{317DCF89-EB19-4E1D-AC1F-41968E43653B}" dt="2025-11-06T13:50:22.993" v="0" actId="790"/>
          <ac:spMkLst>
            <pc:docMk/>
            <pc:sldMk cId="762203336" sldId="304"/>
            <ac:spMk id="5" creationId="{D8F47A84-87A4-93CF-E0C7-7F3857066211}"/>
          </ac:spMkLst>
        </pc:spChg>
        <pc:spChg chg="mod">
          <ac:chgData name="Amy Lockwood" userId="bf96066a-cde7-4570-ab17-c96b31bedbf8" providerId="ADAL" clId="{317DCF89-EB19-4E1D-AC1F-41968E43653B}" dt="2025-11-06T13:50:22.993" v="0" actId="790"/>
          <ac:spMkLst>
            <pc:docMk/>
            <pc:sldMk cId="762203336" sldId="304"/>
            <ac:spMk id="6" creationId="{0D5CEC60-9056-1725-70D4-69E1FA10293F}"/>
          </ac:spMkLst>
        </pc:spChg>
        <pc:spChg chg="mod">
          <ac:chgData name="Amy Lockwood" userId="bf96066a-cde7-4570-ab17-c96b31bedbf8" providerId="ADAL" clId="{317DCF89-EB19-4E1D-AC1F-41968E43653B}" dt="2025-11-06T13:50:22.993" v="0" actId="790"/>
          <ac:spMkLst>
            <pc:docMk/>
            <pc:sldMk cId="762203336" sldId="304"/>
            <ac:spMk id="7" creationId="{E5426F3F-4945-9DCC-7C19-50DCAF628EFB}"/>
          </ac:spMkLst>
        </pc:spChg>
        <pc:spChg chg="mod">
          <ac:chgData name="Amy Lockwood" userId="bf96066a-cde7-4570-ab17-c96b31bedbf8" providerId="ADAL" clId="{317DCF89-EB19-4E1D-AC1F-41968E43653B}" dt="2025-11-06T13:50:22.993" v="0" actId="790"/>
          <ac:spMkLst>
            <pc:docMk/>
            <pc:sldMk cId="762203336" sldId="304"/>
            <ac:spMk id="10" creationId="{178DE880-2E89-3180-9D2E-F6519EE691D5}"/>
          </ac:spMkLst>
        </pc:spChg>
        <pc:spChg chg="mod">
          <ac:chgData name="Amy Lockwood" userId="bf96066a-cde7-4570-ab17-c96b31bedbf8" providerId="ADAL" clId="{317DCF89-EB19-4E1D-AC1F-41968E43653B}" dt="2025-11-06T13:50:22.993" v="0" actId="790"/>
          <ac:spMkLst>
            <pc:docMk/>
            <pc:sldMk cId="762203336" sldId="304"/>
            <ac:spMk id="14" creationId="{AF59E18D-1BEC-4819-26B1-73BBD5042229}"/>
          </ac:spMkLst>
        </pc:spChg>
        <pc:spChg chg="mod">
          <ac:chgData name="Amy Lockwood" userId="bf96066a-cde7-4570-ab17-c96b31bedbf8" providerId="ADAL" clId="{317DCF89-EB19-4E1D-AC1F-41968E43653B}" dt="2025-11-06T13:50:22.993" v="0" actId="790"/>
          <ac:spMkLst>
            <pc:docMk/>
            <pc:sldMk cId="762203336" sldId="304"/>
            <ac:spMk id="21" creationId="{C72C7669-13D0-0A18-8A4A-A4E5E11C272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74B8FE-494D-F846-8341-D047DD9C19B7}" type="datetimeFigureOut">
              <a:rPr lang="en-GB" smtClean="0"/>
              <a:t>26/11/2025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8C6C95-70F7-F64D-80CE-BD58DCBDF824}" type="slidenum">
              <a:rPr lang="en-GB" smtClean="0"/>
              <a:t>‹#›</a:t>
            </a:fld>
            <a:endParaRPr lang="en-GB"/>
          </a:p>
        </p:txBody>
      </p:sp>
    </p:spTree>
    <p:extLst>
      <p:ext uri="{BB962C8B-B14F-4D97-AF65-F5344CB8AC3E}">
        <p14:creationId xmlns:p14="http://schemas.microsoft.com/office/powerpoint/2010/main" val="553624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cy-gb" dirty="0"/>
              <a:t>‘Gender Shades’ - Joy Buolamwini and Timnit Gebru - MIT Media Lab (2018)</a:t>
            </a:r>
          </a:p>
          <a:p>
            <a:pPr rtl="0"/>
            <a:r>
              <a:rPr lang="cy-gb" dirty="0"/>
              <a:t>https://www.aclu-mn.org/en/news/biased-technology-automated-discrimination-facial-recognition</a:t>
            </a:r>
          </a:p>
          <a:p>
            <a:endParaRPr lang="en-GB" dirty="0"/>
          </a:p>
        </p:txBody>
      </p:sp>
      <p:sp>
        <p:nvSpPr>
          <p:cNvPr id="4" name="Slide Number Placeholder 3"/>
          <p:cNvSpPr>
            <a:spLocks noGrp="1"/>
          </p:cNvSpPr>
          <p:nvPr>
            <p:ph type="sldNum" sz="quarter" idx="5"/>
          </p:nvPr>
        </p:nvSpPr>
        <p:spPr/>
        <p:txBody>
          <a:bodyPr/>
          <a:lstStyle/>
          <a:p>
            <a:fld id="{CA8C6C95-70F7-F64D-80CE-BD58DCBDF824}" type="slidenum">
              <a:rPr lang="en-GB" smtClean="0"/>
              <a:t>23</a:t>
            </a:fld>
            <a:endParaRPr lang="en-GB"/>
          </a:p>
        </p:txBody>
      </p:sp>
    </p:spTree>
    <p:extLst>
      <p:ext uri="{BB962C8B-B14F-4D97-AF65-F5344CB8AC3E}">
        <p14:creationId xmlns:p14="http://schemas.microsoft.com/office/powerpoint/2010/main" val="4801293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cy-gb" dirty="0"/>
              <a:t>Dialect prejudice predicts AI decisions about people's character, employability, and criminality - Valentin Hofmann, Pratyusha Ria Kalluri, Dan Jurafsky and Sharese King (2024) arXiv:2403.00742</a:t>
            </a:r>
            <a:endParaRPr lang="en-GB" dirty="0"/>
          </a:p>
          <a:p>
            <a:pPr rtl="0"/>
            <a:r>
              <a:rPr lang="cy-gb" dirty="0"/>
              <a:t>https://www.newscientist.com/article/2421067-ai-chatbots-use-racist-stereotypes-even-after-anti-racism-training/</a:t>
            </a:r>
          </a:p>
          <a:p>
            <a:endParaRPr lang="en-GB" dirty="0"/>
          </a:p>
        </p:txBody>
      </p:sp>
      <p:sp>
        <p:nvSpPr>
          <p:cNvPr id="4" name="Slide Number Placeholder 3"/>
          <p:cNvSpPr>
            <a:spLocks noGrp="1"/>
          </p:cNvSpPr>
          <p:nvPr>
            <p:ph type="sldNum" sz="quarter" idx="5"/>
          </p:nvPr>
        </p:nvSpPr>
        <p:spPr/>
        <p:txBody>
          <a:bodyPr/>
          <a:lstStyle/>
          <a:p>
            <a:fld id="{CA8C6C95-70F7-F64D-80CE-BD58DCBDF824}" type="slidenum">
              <a:rPr lang="en-GB" smtClean="0"/>
              <a:t>25</a:t>
            </a:fld>
            <a:endParaRPr lang="en-GB"/>
          </a:p>
        </p:txBody>
      </p:sp>
    </p:spTree>
    <p:extLst>
      <p:ext uri="{BB962C8B-B14F-4D97-AF65-F5344CB8AC3E}">
        <p14:creationId xmlns:p14="http://schemas.microsoft.com/office/powerpoint/2010/main" val="2563930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851AC8E4-FE85-A440-9670-76DF30D52AA8}" type="datetimeFigureOut">
              <a:rPr lang="en-GB" smtClean="0"/>
              <a:t>26/11/2025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806663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851AC8E4-FE85-A440-9670-76DF30D52AA8}" type="datetimeFigureOut">
              <a:rPr lang="en-GB" smtClean="0"/>
              <a:t>26/11/2025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831141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851AC8E4-FE85-A440-9670-76DF30D52AA8}" type="datetimeFigureOut">
              <a:rPr lang="en-GB" smtClean="0"/>
              <a:t>26/11/2025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266228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851AC8E4-FE85-A440-9670-76DF30D52AA8}" type="datetimeFigureOut">
              <a:rPr lang="en-GB" smtClean="0"/>
              <a:t>26/11/2025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211737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851AC8E4-FE85-A440-9670-76DF30D52AA8}" type="datetimeFigureOut">
              <a:rPr lang="en-GB" smtClean="0"/>
              <a:t>26/11/2025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964010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51AC8E4-FE85-A440-9670-76DF30D52AA8}" type="datetimeFigureOut">
              <a:rPr lang="en-GB" smtClean="0"/>
              <a:t>26/11/2025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328368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51AC8E4-FE85-A440-9670-76DF30D52AA8}" type="datetimeFigureOut">
              <a:rPr lang="en-GB" smtClean="0"/>
              <a:t>26/11/2025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6379400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851AC8E4-FE85-A440-9670-76DF30D52AA8}" type="datetimeFigureOut">
              <a:rPr lang="en-GB" smtClean="0"/>
              <a:t>26/11/2025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701914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1AC8E4-FE85-A440-9670-76DF30D52AA8}" type="datetimeFigureOut">
              <a:rPr lang="en-GB" smtClean="0"/>
              <a:t>26/11/2025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076361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51AC8E4-FE85-A440-9670-76DF30D52AA8}" type="datetimeFigureOut">
              <a:rPr lang="en-GB" smtClean="0"/>
              <a:t>26/11/2025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130429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51AC8E4-FE85-A440-9670-76DF30D52AA8}" type="datetimeFigureOut">
              <a:rPr lang="en-GB" smtClean="0"/>
              <a:t>26/11/2025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1076340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1AC8E4-FE85-A440-9670-76DF30D52AA8}" type="datetimeFigureOut">
              <a:rPr lang="en-GB" smtClean="0"/>
              <a:t>26/11/2025</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513F903-DD84-3345-8F4D-494C3B2842BA}" type="slidenum">
              <a:rPr lang="en-GB" smtClean="0"/>
              <a:t>‹#›</a:t>
            </a:fld>
            <a:endParaRPr lang="en-GB"/>
          </a:p>
        </p:txBody>
      </p:sp>
    </p:spTree>
    <p:extLst>
      <p:ext uri="{BB962C8B-B14F-4D97-AF65-F5344CB8AC3E}">
        <p14:creationId xmlns:p14="http://schemas.microsoft.com/office/powerpoint/2010/main" val="269802325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image" Target="../media/image66.jpeg"/><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32.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pn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3.pn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77.png"/><Relationship Id="rId11" Type="http://schemas.openxmlformats.org/officeDocument/2006/relationships/image" Target="../media/image82.png"/><Relationship Id="rId5" Type="http://schemas.openxmlformats.org/officeDocument/2006/relationships/image" Target="../media/image76.png"/><Relationship Id="rId10" Type="http://schemas.openxmlformats.org/officeDocument/2006/relationships/image" Target="../media/image81.png"/><Relationship Id="rId4" Type="http://schemas.openxmlformats.org/officeDocument/2006/relationships/image" Target="../media/image75.png"/><Relationship Id="rId9" Type="http://schemas.openxmlformats.org/officeDocument/2006/relationships/image" Target="../media/image80.png"/><Relationship Id="rId14" Type="http://schemas.openxmlformats.org/officeDocument/2006/relationships/image" Target="../media/image85.png"/></Relationships>
</file>

<file path=ppt/slides/_rels/slide3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3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2.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8A3123F-D56F-3873-90FE-85AF3B15113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6" name="Picture 5">
            <a:extLst>
              <a:ext uri="{FF2B5EF4-FFF2-40B4-BE49-F238E27FC236}">
                <a16:creationId xmlns:a16="http://schemas.microsoft.com/office/drawing/2014/main" id="{FDEC3D36-3283-EF9E-8FDB-69E8419C1D89}"/>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0" y="1260"/>
            <a:ext cx="12194241" cy="6856740"/>
          </a:xfrm>
          <a:prstGeom prst="rect">
            <a:avLst/>
          </a:prstGeom>
        </p:spPr>
      </p:pic>
      <p:grpSp>
        <p:nvGrpSpPr>
          <p:cNvPr id="2" name="Group 1">
            <a:extLst>
              <a:ext uri="{FF2B5EF4-FFF2-40B4-BE49-F238E27FC236}">
                <a16:creationId xmlns:a16="http://schemas.microsoft.com/office/drawing/2014/main" id="{4A02EA8D-17B6-E6A1-95B7-81B36E909BD8}"/>
              </a:ext>
              <a:ext uri="{C183D7F6-B498-43B3-948B-1728B52AA6E4}">
                <adec:decorative xmlns:adec="http://schemas.microsoft.com/office/drawing/2017/decorative" val="1"/>
              </a:ext>
            </a:extLst>
          </p:cNvPr>
          <p:cNvGrpSpPr/>
          <p:nvPr/>
        </p:nvGrpSpPr>
        <p:grpSpPr>
          <a:xfrm>
            <a:off x="-50" y="1113182"/>
            <a:ext cx="12194292" cy="5234609"/>
            <a:chOff x="-50" y="1113182"/>
            <a:chExt cx="12194292" cy="5234609"/>
          </a:xfrm>
        </p:grpSpPr>
        <p:pic>
          <p:nvPicPr>
            <p:cNvPr id="15" name="Picture 14">
              <a:extLst>
                <a:ext uri="{FF2B5EF4-FFF2-40B4-BE49-F238E27FC236}">
                  <a16:creationId xmlns:a16="http://schemas.microsoft.com/office/drawing/2014/main" id="{2D7EA778-05A5-9EF1-4F0D-EAA48B1301B8}"/>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0" y="1782143"/>
              <a:ext cx="12194242" cy="4186858"/>
            </a:xfrm>
            <a:prstGeom prst="rect">
              <a:avLst/>
            </a:prstGeom>
          </p:spPr>
        </p:pic>
        <p:pic>
          <p:nvPicPr>
            <p:cNvPr id="17" name="Picture 16">
              <a:extLst>
                <a:ext uri="{FF2B5EF4-FFF2-40B4-BE49-F238E27FC236}">
                  <a16:creationId xmlns:a16="http://schemas.microsoft.com/office/drawing/2014/main" id="{AD78BE47-058E-E4A8-D5E1-7815E6791226}"/>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0" y="1113182"/>
              <a:ext cx="12191976" cy="5234609"/>
            </a:xfrm>
            <a:prstGeom prst="rect">
              <a:avLst/>
            </a:prstGeom>
          </p:spPr>
        </p:pic>
      </p:grpSp>
      <p:sp>
        <p:nvSpPr>
          <p:cNvPr id="3" name="Title 2">
            <a:extLst>
              <a:ext uri="{FF2B5EF4-FFF2-40B4-BE49-F238E27FC236}">
                <a16:creationId xmlns:a16="http://schemas.microsoft.com/office/drawing/2014/main" id="{65B77FC8-DEA8-5FEB-AE78-4E6160B07A47}"/>
              </a:ext>
              <a:ext uri="{C183D7F6-B498-43B3-948B-1728B52AA6E4}">
                <adec:decorative xmlns:adec="http://schemas.microsoft.com/office/drawing/2017/decorative" val="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cy-GB" noProof="0" dirty="0"/>
              <a:t>Sleid 1</a:t>
            </a:r>
          </a:p>
        </p:txBody>
      </p:sp>
    </p:spTree>
    <p:custDataLst>
      <p:tags r:id="rId1"/>
    </p:custDataLst>
    <p:extLst>
      <p:ext uri="{BB962C8B-B14F-4D97-AF65-F5344CB8AC3E}">
        <p14:creationId xmlns:p14="http://schemas.microsoft.com/office/powerpoint/2010/main" val="1067757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DD090-1D32-BB0C-B91B-21BC1B060A9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044B01AC-549F-33C2-ACCF-1F2FB37E1F0B}"/>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8" name="Picture 7">
            <a:extLst>
              <a:ext uri="{FF2B5EF4-FFF2-40B4-BE49-F238E27FC236}">
                <a16:creationId xmlns:a16="http://schemas.microsoft.com/office/drawing/2014/main" id="{703FD997-69B6-51EA-0AFD-4F3718439A9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2A9F036F-350F-DC42-8554-A229D613BED1}"/>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Mater: effeithiau amgylcheddol</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4" name="Group 3">
            <a:extLst>
              <a:ext uri="{FF2B5EF4-FFF2-40B4-BE49-F238E27FC236}">
                <a16:creationId xmlns:a16="http://schemas.microsoft.com/office/drawing/2014/main" id="{002DE74C-F941-AF9C-C5EA-8B417F83D3EC}"/>
              </a:ext>
              <a:ext uri="{C183D7F6-B498-43B3-948B-1728B52AA6E4}">
                <adec:decorative xmlns:adec="http://schemas.microsoft.com/office/drawing/2017/decorative" val="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9B716583-CF1E-A5B9-573E-9B16EC78F147}"/>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4266" y="4402667"/>
              <a:ext cx="10803467" cy="2150534"/>
            </a:xfrm>
            <a:prstGeom prst="rect">
              <a:avLst/>
            </a:prstGeom>
          </p:spPr>
        </p:pic>
        <p:sp>
          <p:nvSpPr>
            <p:cNvPr id="2" name="TextBox 1">
              <a:extLst>
                <a:ext uri="{FF2B5EF4-FFF2-40B4-BE49-F238E27FC236}">
                  <a16:creationId xmlns:a16="http://schemas.microsoft.com/office/drawing/2014/main" id="{8A4571BB-3DD4-FFA7-7198-903D9118A056}"/>
                </a:ext>
              </a:extLst>
            </p:cNvPr>
            <p:cNvSpPr txBox="1"/>
            <p:nvPr/>
          </p:nvSpPr>
          <p:spPr>
            <a:xfrm>
              <a:off x="990600" y="5060082"/>
              <a:ext cx="10016362" cy="877163"/>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pobl yn dechrau defnyddio offer AI cynhyrchiol i gwblhau tasgau pob dydd, er enghraifft eu helpu i benderfynu beth i'w goginio, beth i'w ysgrifennu mewn cerdyn pen-blwydd a holi am y tywydd. </a:t>
              </a:r>
            </a:p>
          </p:txBody>
        </p:sp>
        <p:sp>
          <p:nvSpPr>
            <p:cNvPr id="3" name="TextBox 2">
              <a:extLst>
                <a:ext uri="{FF2B5EF4-FFF2-40B4-BE49-F238E27FC236}">
                  <a16:creationId xmlns:a16="http://schemas.microsoft.com/office/drawing/2014/main" id="{48FC843F-0CAE-BD45-5AFF-51D23C75EF8D}"/>
                </a:ext>
              </a:extLst>
            </p:cNvPr>
            <p:cNvSpPr txBox="1"/>
            <p:nvPr/>
          </p:nvSpPr>
          <p:spPr>
            <a:xfrm>
              <a:off x="990644" y="4673615"/>
              <a:ext cx="9912068" cy="400110"/>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Enghraifft </a:t>
              </a:r>
            </a:p>
          </p:txBody>
        </p:sp>
      </p:grpSp>
      <p:sp>
        <p:nvSpPr>
          <p:cNvPr id="7" name="TextBox 6">
            <a:extLst>
              <a:ext uri="{FF2B5EF4-FFF2-40B4-BE49-F238E27FC236}">
                <a16:creationId xmlns:a16="http://schemas.microsoft.com/office/drawing/2014/main" id="{623CCF50-E3EE-6136-802F-89BB1684FEA8}"/>
              </a:ext>
              <a:ext uri="{C183D7F6-B498-43B3-948B-1728B52AA6E4}">
                <adec:decorative xmlns:adec="http://schemas.microsoft.com/office/drawing/2017/decorative" val="1"/>
              </a:ext>
            </a:extLst>
          </p:cNvPr>
          <p:cNvSpPr txBox="1"/>
          <p:nvPr/>
        </p:nvSpPr>
        <p:spPr>
          <a:xfrm>
            <a:off x="1132993" y="1434940"/>
            <a:ext cx="10025545" cy="2246769"/>
          </a:xfrm>
          <a:prstGeom prst="rect">
            <a:avLst/>
          </a:prstGeom>
          <a:noFill/>
        </p:spPr>
        <p:txBody>
          <a:bodyPr wrap="square" rtlCol="0">
            <a:spAutoFit/>
          </a:bodyPr>
          <a:lstStyle/>
          <a:p>
            <a:pPr>
              <a:spcBef>
                <a:spcPts val="1200"/>
              </a:spcBef>
            </a:pPr>
            <a:r>
              <a:rPr lang="cy-GB" sz="1700" noProof="0" dirty="0">
                <a:latin typeface="Verdana" panose="020B0604030504040204" pitchFamily="34" charset="0"/>
                <a:ea typeface="Verdana" panose="020B0604030504040204" pitchFamily="34" charset="0"/>
                <a:cs typeface="Verdana" panose="020B0604030504040204" pitchFamily="34" charset="0"/>
              </a:rPr>
              <a:t>Mae wedi dod i’r amlwg bod modelau AI cynhyrchiol mawr fel Chat GPT a Google Gemini yn defnyddio llawer mwy o ynni ac adnoddau na chwiliad syml. Mae'r modelau hyn yn defnyddio llawer o drydan ac mae angen llawer o ddŵr i oeri’r canolfannau data. </a:t>
            </a:r>
          </a:p>
          <a:p>
            <a:pPr>
              <a:spcBef>
                <a:spcPts val="1200"/>
              </a:spcBef>
            </a:pPr>
            <a:r>
              <a:rPr lang="cy-GB" b="1" noProof="0" dirty="0">
                <a:latin typeface="Verdana" panose="020B0604030504040204" pitchFamily="34" charset="0"/>
                <a:ea typeface="Verdana" panose="020B0604030504040204" pitchFamily="34" charset="0"/>
                <a:cs typeface="Verdana" panose="020B0604030504040204" pitchFamily="34" charset="0"/>
              </a:rPr>
              <a:t>Beth yw'r ystyriaethau moesegol?</a:t>
            </a:r>
          </a:p>
          <a:p>
            <a:pPr marL="342900" indent="-342900">
              <a:spcBef>
                <a:spcPts val="1200"/>
              </a:spcBef>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Beth allai ddigwydd i unigolyn sy'n defnyddio AI fel hyn?</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Ym mha ffyrdd y gallai effeithio ar bobl eraill? Ydy hyn yn niweidiol neu'n beryglus? </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Os yw llawer o bobl yn gwneud hyn, beth allai'r effaith fod ar gymdeithas? </a:t>
            </a:r>
            <a:endParaRPr lang="cy-GB" sz="1700" b="1" noProof="0" dirty="0">
              <a:latin typeface="Verdana" panose="020B0604030504040204" pitchFamily="34" charset="0"/>
              <a:ea typeface="Verdana" panose="020B0604030504040204" pitchFamily="34" charset="0"/>
              <a:cs typeface="Verdana" panose="020B0604030504040204" pitchFamily="34" charset="0"/>
            </a:endParaRPr>
          </a:p>
        </p:txBody>
      </p:sp>
      <p:sp>
        <p:nvSpPr>
          <p:cNvPr id="6" name="Title 5">
            <a:extLst>
              <a:ext uri="{FF2B5EF4-FFF2-40B4-BE49-F238E27FC236}">
                <a16:creationId xmlns:a16="http://schemas.microsoft.com/office/drawing/2014/main" id="{13A9944E-8DAF-92CE-F5E9-9086763328F0}"/>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10</a:t>
            </a:r>
          </a:p>
        </p:txBody>
      </p:sp>
    </p:spTree>
    <p:extLst>
      <p:ext uri="{BB962C8B-B14F-4D97-AF65-F5344CB8AC3E}">
        <p14:creationId xmlns:p14="http://schemas.microsoft.com/office/powerpoint/2010/main" val="1529104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19A73A-C9F1-9ED7-85FE-DD61C95FDAC1}"/>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5109ADA5-9CBC-BDFF-E374-5D862AD1562E}"/>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8" name="Picture 7">
            <a:extLst>
              <a:ext uri="{FF2B5EF4-FFF2-40B4-BE49-F238E27FC236}">
                <a16:creationId xmlns:a16="http://schemas.microsoft.com/office/drawing/2014/main" id="{894B199C-2119-9B44-C9D7-70DE5F01F9A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3A395E6F-165F-492A-5DD0-09542103C44E}"/>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Mater: fideos ffugiad dwfn</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DB980E51-F48A-11C4-43E8-EEE9438E09A3}"/>
              </a:ext>
              <a:ext uri="{C183D7F6-B498-43B3-948B-1728B52AA6E4}">
                <adec:decorative xmlns:adec="http://schemas.microsoft.com/office/drawing/2017/decorative" val="1"/>
              </a:ext>
            </a:extLst>
          </p:cNvPr>
          <p:cNvSpPr txBox="1"/>
          <p:nvPr/>
        </p:nvSpPr>
        <p:spPr>
          <a:xfrm>
            <a:off x="1132994" y="1437004"/>
            <a:ext cx="9912068" cy="2508379"/>
          </a:xfrm>
          <a:prstGeom prst="rect">
            <a:avLst/>
          </a:prstGeom>
          <a:noFill/>
        </p:spPr>
        <p:txBody>
          <a:bodyPr wrap="square" rtlCol="0">
            <a:spAutoFit/>
          </a:bodyPr>
          <a:lstStyle/>
          <a:p>
            <a:pPr>
              <a:spcBef>
                <a:spcPts val="1200"/>
              </a:spcBef>
            </a:pPr>
            <a:r>
              <a:rPr lang="cy-GB" sz="1700" noProof="0" dirty="0">
                <a:latin typeface="Verdana" panose="020B0604030504040204" pitchFamily="34" charset="0"/>
                <a:ea typeface="Verdana" panose="020B0604030504040204" pitchFamily="34" charset="0"/>
                <a:cs typeface="Verdana" panose="020B0604030504040204" pitchFamily="34" charset="0"/>
              </a:rPr>
              <a:t>Gellir defnyddio technoleg AI i osod wyneb person arall ar fideo sy'n bodoli’n barod, neu i greu ffilm sy’n dangos rhywun yn gwneud rhywbeth nad ydyn nhw wedi’i wneud. Mae technoleg AI yn gallu creu lleisiau a symudiadau mwy a mwy realistig yn y fideos ffugiadau dwfn hyn. </a:t>
            </a:r>
          </a:p>
          <a:p>
            <a:pPr>
              <a:spcBef>
                <a:spcPts val="1200"/>
              </a:spcBef>
            </a:pPr>
            <a:r>
              <a:rPr lang="cy-GB" b="1" noProof="0" dirty="0">
                <a:latin typeface="Verdana" panose="020B0604030504040204" pitchFamily="34" charset="0"/>
                <a:ea typeface="Verdana" panose="020B0604030504040204" pitchFamily="34" charset="0"/>
                <a:cs typeface="Verdana" panose="020B0604030504040204" pitchFamily="34" charset="0"/>
              </a:rPr>
              <a:t>Beth yw'r ystyriaethau moesegol?</a:t>
            </a:r>
          </a:p>
          <a:p>
            <a:pPr indent="-342900">
              <a:spcBef>
                <a:spcPts val="1200"/>
              </a:spcBef>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Beth allai ddigwydd i unigolyn sy'n defnyddio AI fel hyn?</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Ym mha ffyrdd y gallai effeithio ar bobl eraill? Ydy hyn yn niweidiol neu'n beryglus? </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Os yw llawer o bobl yn gwneud hyn, beth allai'r effaith fod ar gymdeithas? </a:t>
            </a:r>
            <a:endParaRPr lang="cy-GB" sz="1700" b="1"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4" name="Group 3">
            <a:extLst>
              <a:ext uri="{FF2B5EF4-FFF2-40B4-BE49-F238E27FC236}">
                <a16:creationId xmlns:a16="http://schemas.microsoft.com/office/drawing/2014/main" id="{6A8A8ACA-3F1D-BC39-6D0E-8C24BBF410EB}"/>
              </a:ext>
              <a:ext uri="{C183D7F6-B498-43B3-948B-1728B52AA6E4}">
                <adec:decorative xmlns:adec="http://schemas.microsoft.com/office/drawing/2017/decorative" val="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0F1B5774-19BE-0EFE-608E-4D462D2BEFF5}"/>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4266" y="4402667"/>
              <a:ext cx="10803467" cy="2150534"/>
            </a:xfrm>
            <a:prstGeom prst="rect">
              <a:avLst/>
            </a:prstGeom>
          </p:spPr>
        </p:pic>
        <p:sp>
          <p:nvSpPr>
            <p:cNvPr id="2" name="TextBox 1">
              <a:extLst>
                <a:ext uri="{FF2B5EF4-FFF2-40B4-BE49-F238E27FC236}">
                  <a16:creationId xmlns:a16="http://schemas.microsoft.com/office/drawing/2014/main" id="{9B1A0F38-0494-8CFC-2930-0921A43C9AD9}"/>
                </a:ext>
              </a:extLst>
            </p:cNvPr>
            <p:cNvSpPr txBox="1"/>
            <p:nvPr/>
          </p:nvSpPr>
          <p:spPr>
            <a:xfrm>
              <a:off x="990600" y="5060082"/>
              <a:ext cx="10016362" cy="1138773"/>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llawer o'r fideos ffugiad dwfn cynnar yn gosod wynebau merched enwog ar fideos pornograffig. Mae merched a genethod yn dal i fod yn fwy tebygol o gael eu heffeithio gan hyn na dynion a bechgyn. Rydym bellach yn gweld ffugiadau dwfn yn cael eu defnyddio ar gyfer sgamiau, a ffugiadau dwfn o wleidyddion. </a:t>
              </a:r>
            </a:p>
          </p:txBody>
        </p:sp>
        <p:sp>
          <p:nvSpPr>
            <p:cNvPr id="3" name="TextBox 2">
              <a:extLst>
                <a:ext uri="{FF2B5EF4-FFF2-40B4-BE49-F238E27FC236}">
                  <a16:creationId xmlns:a16="http://schemas.microsoft.com/office/drawing/2014/main" id="{7ED84B6D-6515-CB58-BEE4-09BE519A7202}"/>
                </a:ext>
              </a:extLst>
            </p:cNvPr>
            <p:cNvSpPr txBox="1"/>
            <p:nvPr/>
          </p:nvSpPr>
          <p:spPr>
            <a:xfrm>
              <a:off x="990644" y="4673615"/>
              <a:ext cx="9912068" cy="400110"/>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Enghraifft </a:t>
              </a:r>
            </a:p>
          </p:txBody>
        </p:sp>
      </p:grpSp>
      <p:sp>
        <p:nvSpPr>
          <p:cNvPr id="6" name="Title 5">
            <a:extLst>
              <a:ext uri="{FF2B5EF4-FFF2-40B4-BE49-F238E27FC236}">
                <a16:creationId xmlns:a16="http://schemas.microsoft.com/office/drawing/2014/main" id="{8E477F2F-2606-4891-633E-B062816E55B2}"/>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11</a:t>
            </a:r>
          </a:p>
        </p:txBody>
      </p:sp>
    </p:spTree>
    <p:extLst>
      <p:ext uri="{BB962C8B-B14F-4D97-AF65-F5344CB8AC3E}">
        <p14:creationId xmlns:p14="http://schemas.microsoft.com/office/powerpoint/2010/main" val="18505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256BFE-C7A5-8BCE-8B83-7E964B9DC708}"/>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E3E268E6-948D-F8FF-BD52-9A40DF4B3F00}"/>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9" name="Picture 8">
            <a:extLst>
              <a:ext uri="{FF2B5EF4-FFF2-40B4-BE49-F238E27FC236}">
                <a16:creationId xmlns:a16="http://schemas.microsoft.com/office/drawing/2014/main" id="{F1FD9969-C41D-8FEE-AB89-56B52A73E865}"/>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414339" y="1042989"/>
            <a:ext cx="5681662" cy="2671762"/>
          </a:xfrm>
          <a:prstGeom prst="rect">
            <a:avLst/>
          </a:prstGeom>
        </p:spPr>
      </p:pic>
      <p:pic>
        <p:nvPicPr>
          <p:cNvPr id="11" name="Picture 10">
            <a:extLst>
              <a:ext uri="{FF2B5EF4-FFF2-40B4-BE49-F238E27FC236}">
                <a16:creationId xmlns:a16="http://schemas.microsoft.com/office/drawing/2014/main" id="{F05A83C5-DBF1-985F-EE2D-186BB9AF27B3}"/>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085354" y="3714751"/>
            <a:ext cx="5673258" cy="2714624"/>
          </a:xfrm>
          <a:prstGeom prst="rect">
            <a:avLst/>
          </a:prstGeom>
        </p:spPr>
      </p:pic>
      <p:pic>
        <p:nvPicPr>
          <p:cNvPr id="12" name="Picture 11">
            <a:extLst>
              <a:ext uri="{FF2B5EF4-FFF2-40B4-BE49-F238E27FC236}">
                <a16:creationId xmlns:a16="http://schemas.microsoft.com/office/drawing/2014/main" id="{CE099367-5408-5F40-3838-FA85E685301B}"/>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422742" y="3714751"/>
            <a:ext cx="5673258" cy="2714624"/>
          </a:xfrm>
          <a:prstGeom prst="rect">
            <a:avLst/>
          </a:prstGeom>
        </p:spPr>
      </p:pic>
      <p:pic>
        <p:nvPicPr>
          <p:cNvPr id="13" name="Picture 12">
            <a:extLst>
              <a:ext uri="{FF2B5EF4-FFF2-40B4-BE49-F238E27FC236}">
                <a16:creationId xmlns:a16="http://schemas.microsoft.com/office/drawing/2014/main" id="{2FD86A65-D617-744F-6CC7-83C842ABBBF6}"/>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096000" y="1042989"/>
            <a:ext cx="5671016" cy="2671762"/>
          </a:xfrm>
          <a:prstGeom prst="rect">
            <a:avLst/>
          </a:prstGeom>
        </p:spPr>
      </p:pic>
      <p:sp>
        <p:nvSpPr>
          <p:cNvPr id="14" name="TextBox 13">
            <a:extLst>
              <a:ext uri="{FF2B5EF4-FFF2-40B4-BE49-F238E27FC236}">
                <a16:creationId xmlns:a16="http://schemas.microsoft.com/office/drawing/2014/main" id="{EB54B238-DDC1-BD73-B94D-17DE57DBE9AC}"/>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Amser ychwanegol: pwyntiau trafod</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E93F1EF7-1BA3-AB07-E602-22E4D2EBCD81}"/>
              </a:ext>
              <a:ext uri="{C183D7F6-B498-43B3-948B-1728B52AA6E4}">
                <adec:decorative xmlns:adec="http://schemas.microsoft.com/office/drawing/2017/decorative" val="1"/>
              </a:ext>
            </a:extLst>
          </p:cNvPr>
          <p:cNvSpPr txBox="1"/>
          <p:nvPr/>
        </p:nvSpPr>
        <p:spPr>
          <a:xfrm>
            <a:off x="662985" y="1720798"/>
            <a:ext cx="526647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Cwestiwn: </a:t>
            </a:r>
            <a:r>
              <a:rPr lang="cy-GB" sz="1400" noProof="0" dirty="0">
                <a:latin typeface="Verdana" panose="020B0604030504040204" pitchFamily="34" charset="0"/>
                <a:ea typeface="Verdana" panose="020B0604030504040204" pitchFamily="34" charset="0"/>
                <a:cs typeface="Verdana" panose="020B0604030504040204" pitchFamily="34" charset="0"/>
              </a:rPr>
              <a:t>ydy AI cynhyrchiol yn ein gwneud ni’n fwy neu’n llai cynhyrchiol?</a:t>
            </a:r>
          </a:p>
        </p:txBody>
      </p:sp>
      <p:sp>
        <p:nvSpPr>
          <p:cNvPr id="3" name="TextBox 2">
            <a:extLst>
              <a:ext uri="{FF2B5EF4-FFF2-40B4-BE49-F238E27FC236}">
                <a16:creationId xmlns:a16="http://schemas.microsoft.com/office/drawing/2014/main" id="{32E6A391-0A46-1B18-5600-6EE435D95669}"/>
              </a:ext>
              <a:ext uri="{C183D7F6-B498-43B3-948B-1728B52AA6E4}">
                <adec:decorative xmlns:adec="http://schemas.microsoft.com/office/drawing/2017/decorative" val="1"/>
              </a:ext>
            </a:extLst>
          </p:cNvPr>
          <p:cNvSpPr txBox="1"/>
          <p:nvPr/>
        </p:nvSpPr>
        <p:spPr>
          <a:xfrm>
            <a:off x="662986" y="1259939"/>
            <a:ext cx="3070028" cy="415498"/>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Mater: dibyniaeth</a:t>
            </a:r>
          </a:p>
        </p:txBody>
      </p:sp>
      <p:sp>
        <p:nvSpPr>
          <p:cNvPr id="20" name="TextBox 19">
            <a:extLst>
              <a:ext uri="{FF2B5EF4-FFF2-40B4-BE49-F238E27FC236}">
                <a16:creationId xmlns:a16="http://schemas.microsoft.com/office/drawing/2014/main" id="{7C19411E-A2BC-12B3-468F-1888F96671E0}"/>
              </a:ext>
              <a:ext uri="{C183D7F6-B498-43B3-948B-1728B52AA6E4}">
                <adec:decorative xmlns:adec="http://schemas.microsoft.com/office/drawing/2017/decorative" val="1"/>
              </a:ext>
            </a:extLst>
          </p:cNvPr>
          <p:cNvSpPr txBox="1"/>
          <p:nvPr/>
        </p:nvSpPr>
        <p:spPr>
          <a:xfrm>
            <a:off x="6337922" y="1259939"/>
            <a:ext cx="3070028" cy="415498"/>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Mater: rhagfarn</a:t>
            </a:r>
          </a:p>
        </p:txBody>
      </p:sp>
      <p:sp>
        <p:nvSpPr>
          <p:cNvPr id="21" name="TextBox 20">
            <a:extLst>
              <a:ext uri="{FF2B5EF4-FFF2-40B4-BE49-F238E27FC236}">
                <a16:creationId xmlns:a16="http://schemas.microsoft.com/office/drawing/2014/main" id="{00195534-9064-0EA3-BF7E-DAF4BCEF581B}"/>
              </a:ext>
              <a:ext uri="{C183D7F6-B498-43B3-948B-1728B52AA6E4}">
                <adec:decorative xmlns:adec="http://schemas.microsoft.com/office/drawing/2017/decorative" val="1"/>
              </a:ext>
            </a:extLst>
          </p:cNvPr>
          <p:cNvSpPr txBox="1"/>
          <p:nvPr/>
        </p:nvSpPr>
        <p:spPr>
          <a:xfrm>
            <a:off x="662986" y="3937151"/>
            <a:ext cx="4986738" cy="415498"/>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Mater: sgwrsfotiaid AI</a:t>
            </a:r>
          </a:p>
        </p:txBody>
      </p:sp>
      <p:sp>
        <p:nvSpPr>
          <p:cNvPr id="22" name="TextBox 21">
            <a:extLst>
              <a:ext uri="{FF2B5EF4-FFF2-40B4-BE49-F238E27FC236}">
                <a16:creationId xmlns:a16="http://schemas.microsoft.com/office/drawing/2014/main" id="{12EC0AF6-C11D-C1C4-01AB-58661C8A4FC5}"/>
              </a:ext>
              <a:ext uri="{C183D7F6-B498-43B3-948B-1728B52AA6E4}">
                <adec:decorative xmlns:adec="http://schemas.microsoft.com/office/drawing/2017/decorative" val="1"/>
              </a:ext>
            </a:extLst>
          </p:cNvPr>
          <p:cNvSpPr txBox="1"/>
          <p:nvPr/>
        </p:nvSpPr>
        <p:spPr>
          <a:xfrm>
            <a:off x="6337922" y="3937151"/>
            <a:ext cx="5191092" cy="707886"/>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Mater: creadigrwydd ac ysbrydoliaeth</a:t>
            </a:r>
          </a:p>
        </p:txBody>
      </p:sp>
      <p:sp>
        <p:nvSpPr>
          <p:cNvPr id="27" name="TextBox 26">
            <a:extLst>
              <a:ext uri="{FF2B5EF4-FFF2-40B4-BE49-F238E27FC236}">
                <a16:creationId xmlns:a16="http://schemas.microsoft.com/office/drawing/2014/main" id="{2234A4E6-4A74-0271-1DE2-F72466BE64D0}"/>
              </a:ext>
              <a:ext uri="{C183D7F6-B498-43B3-948B-1728B52AA6E4}">
                <adec:decorative xmlns:adec="http://schemas.microsoft.com/office/drawing/2017/decorative" val="1"/>
              </a:ext>
            </a:extLst>
          </p:cNvPr>
          <p:cNvSpPr txBox="1"/>
          <p:nvPr/>
        </p:nvSpPr>
        <p:spPr>
          <a:xfrm>
            <a:off x="644131" y="2267163"/>
            <a:ext cx="529475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Datganiad: </a:t>
            </a:r>
            <a:r>
              <a:rPr lang="cy-GB" sz="1400" noProof="0" dirty="0">
                <a:latin typeface="Verdana" panose="020B0604030504040204" pitchFamily="34" charset="0"/>
                <a:ea typeface="Verdana" panose="020B0604030504040204" pitchFamily="34" charset="0"/>
                <a:cs typeface="Verdana" panose="020B0604030504040204" pitchFamily="34" charset="0"/>
              </a:rPr>
              <a:t>nid yw gweld AI yn gwneud rhywbeth yn well na ni o hyd yn dda i’n hunan-barch na’n sgiliau. </a:t>
            </a:r>
          </a:p>
        </p:txBody>
      </p:sp>
      <p:sp>
        <p:nvSpPr>
          <p:cNvPr id="28" name="TextBox 27">
            <a:extLst>
              <a:ext uri="{FF2B5EF4-FFF2-40B4-BE49-F238E27FC236}">
                <a16:creationId xmlns:a16="http://schemas.microsoft.com/office/drawing/2014/main" id="{87552589-BB26-E73E-08F4-2F560A7F12CC}"/>
              </a:ext>
              <a:ext uri="{C183D7F6-B498-43B3-948B-1728B52AA6E4}">
                <adec:decorative xmlns:adec="http://schemas.microsoft.com/office/drawing/2017/decorative" val="1"/>
              </a:ext>
            </a:extLst>
          </p:cNvPr>
          <p:cNvSpPr txBox="1"/>
          <p:nvPr/>
        </p:nvSpPr>
        <p:spPr>
          <a:xfrm>
            <a:off x="662985" y="4407437"/>
            <a:ext cx="526647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Cwestiwn: </a:t>
            </a:r>
            <a:r>
              <a:rPr lang="cy-GB" sz="1400" noProof="0" dirty="0">
                <a:latin typeface="Verdana" panose="020B0604030504040204" pitchFamily="34" charset="0"/>
                <a:ea typeface="Verdana" panose="020B0604030504040204" pitchFamily="34" charset="0"/>
                <a:cs typeface="Verdana" panose="020B0604030504040204" pitchFamily="34" charset="0"/>
              </a:rPr>
              <a:t>a ddylid gwahardd sgwrsfotiaid AI ar gyfer pobl dan 18 oed?</a:t>
            </a:r>
          </a:p>
        </p:txBody>
      </p:sp>
      <p:sp>
        <p:nvSpPr>
          <p:cNvPr id="29" name="TextBox 28">
            <a:extLst>
              <a:ext uri="{FF2B5EF4-FFF2-40B4-BE49-F238E27FC236}">
                <a16:creationId xmlns:a16="http://schemas.microsoft.com/office/drawing/2014/main" id="{84E7D8D4-E2CB-9F9E-D6D0-4373A9C276B8}"/>
              </a:ext>
              <a:ext uri="{C183D7F6-B498-43B3-948B-1728B52AA6E4}">
                <adec:decorative xmlns:adec="http://schemas.microsoft.com/office/drawing/2017/decorative" val="1"/>
              </a:ext>
            </a:extLst>
          </p:cNvPr>
          <p:cNvSpPr txBox="1"/>
          <p:nvPr/>
        </p:nvSpPr>
        <p:spPr>
          <a:xfrm>
            <a:off x="644131" y="4953802"/>
            <a:ext cx="529475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Datganiad: </a:t>
            </a:r>
            <a:r>
              <a:rPr lang="cy-GB" sz="1400" noProof="0" dirty="0">
                <a:latin typeface="Verdana" panose="020B0604030504040204" pitchFamily="34" charset="0"/>
                <a:ea typeface="Verdana" panose="020B0604030504040204" pitchFamily="34" charset="0"/>
                <a:cs typeface="Verdana" panose="020B0604030504040204" pitchFamily="34" charset="0"/>
              </a:rPr>
              <a:t>ni ddylid caniatáu i sgwrsfotiaid AI drafod materion personol</a:t>
            </a:r>
          </a:p>
        </p:txBody>
      </p:sp>
      <p:sp>
        <p:nvSpPr>
          <p:cNvPr id="30" name="TextBox 29">
            <a:extLst>
              <a:ext uri="{FF2B5EF4-FFF2-40B4-BE49-F238E27FC236}">
                <a16:creationId xmlns:a16="http://schemas.microsoft.com/office/drawing/2014/main" id="{63FFD0BB-9239-6409-E9BD-7C03FAEC53B6}"/>
              </a:ext>
              <a:ext uri="{C183D7F6-B498-43B3-948B-1728B52AA6E4}">
                <adec:decorative xmlns:adec="http://schemas.microsoft.com/office/drawing/2017/decorative" val="1"/>
              </a:ext>
            </a:extLst>
          </p:cNvPr>
          <p:cNvSpPr txBox="1"/>
          <p:nvPr/>
        </p:nvSpPr>
        <p:spPr>
          <a:xfrm>
            <a:off x="6337921" y="4640704"/>
            <a:ext cx="5266475" cy="738664"/>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Cwestiwn: </a:t>
            </a:r>
            <a:r>
              <a:rPr lang="cy-GB" sz="1400" noProof="0" dirty="0">
                <a:latin typeface="Verdana" panose="020B0604030504040204" pitchFamily="34" charset="0"/>
                <a:ea typeface="Verdana" panose="020B0604030504040204" pitchFamily="34" charset="0"/>
                <a:cs typeface="Verdana" panose="020B0604030504040204" pitchFamily="34" charset="0"/>
              </a:rPr>
              <a:t>ydy cael eich syniadau gan AI ar gyfer prosiect celf yn wahanol i gael syniadau wrth edrych ar waith celf pobl eraill?</a:t>
            </a:r>
          </a:p>
        </p:txBody>
      </p:sp>
      <p:sp>
        <p:nvSpPr>
          <p:cNvPr id="31" name="TextBox 30">
            <a:extLst>
              <a:ext uri="{FF2B5EF4-FFF2-40B4-BE49-F238E27FC236}">
                <a16:creationId xmlns:a16="http://schemas.microsoft.com/office/drawing/2014/main" id="{95F8CFD8-7B34-51C0-4A16-97EDE8F7390D}"/>
              </a:ext>
              <a:ext uri="{C183D7F6-B498-43B3-948B-1728B52AA6E4}">
                <adec:decorative xmlns:adec="http://schemas.microsoft.com/office/drawing/2017/decorative" val="1"/>
              </a:ext>
            </a:extLst>
          </p:cNvPr>
          <p:cNvSpPr txBox="1"/>
          <p:nvPr/>
        </p:nvSpPr>
        <p:spPr>
          <a:xfrm>
            <a:off x="6319067" y="5423525"/>
            <a:ext cx="529475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Datganiad: </a:t>
            </a:r>
            <a:r>
              <a:rPr lang="cy-GB" sz="1400" noProof="0" dirty="0">
                <a:latin typeface="Verdana" panose="020B0604030504040204" pitchFamily="34" charset="0"/>
                <a:ea typeface="Verdana" panose="020B0604030504040204" pitchFamily="34" charset="0"/>
                <a:cs typeface="Verdana" panose="020B0604030504040204" pitchFamily="34" charset="0"/>
              </a:rPr>
              <a:t>nid oes y fath beth â syniadau gwreiddiol, rydyn ni i gyd yn adeiladu ar waith pobl eraill</a:t>
            </a:r>
          </a:p>
        </p:txBody>
      </p:sp>
      <p:sp>
        <p:nvSpPr>
          <p:cNvPr id="32" name="TextBox 31">
            <a:extLst>
              <a:ext uri="{FF2B5EF4-FFF2-40B4-BE49-F238E27FC236}">
                <a16:creationId xmlns:a16="http://schemas.microsoft.com/office/drawing/2014/main" id="{02C6A850-9749-95F4-A142-C51B0F03363F}"/>
              </a:ext>
              <a:ext uri="{C183D7F6-B498-43B3-948B-1728B52AA6E4}">
                <adec:decorative xmlns:adec="http://schemas.microsoft.com/office/drawing/2017/decorative" val="1"/>
              </a:ext>
            </a:extLst>
          </p:cNvPr>
          <p:cNvSpPr txBox="1"/>
          <p:nvPr/>
        </p:nvSpPr>
        <p:spPr>
          <a:xfrm>
            <a:off x="6337921" y="1720798"/>
            <a:ext cx="526647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Cwestiwn: </a:t>
            </a:r>
            <a:r>
              <a:rPr lang="cy-GB" sz="1400" noProof="0" dirty="0">
                <a:latin typeface="Verdana" panose="020B0604030504040204" pitchFamily="34" charset="0"/>
                <a:ea typeface="Verdana" panose="020B0604030504040204" pitchFamily="34" charset="0"/>
                <a:cs typeface="Verdana" panose="020B0604030504040204" pitchFamily="34" charset="0"/>
              </a:rPr>
              <a:t>fydd AI yn cynyddu neu'n lleihau anghydraddoldeb yn y byd?</a:t>
            </a:r>
          </a:p>
        </p:txBody>
      </p:sp>
      <p:sp>
        <p:nvSpPr>
          <p:cNvPr id="33" name="TextBox 32">
            <a:extLst>
              <a:ext uri="{FF2B5EF4-FFF2-40B4-BE49-F238E27FC236}">
                <a16:creationId xmlns:a16="http://schemas.microsoft.com/office/drawing/2014/main" id="{3A0DFA85-E902-44C4-6A45-B1A3ED84FC24}"/>
              </a:ext>
              <a:ext uri="{C183D7F6-B498-43B3-948B-1728B52AA6E4}">
                <adec:decorative xmlns:adec="http://schemas.microsoft.com/office/drawing/2017/decorative" val="1"/>
              </a:ext>
            </a:extLst>
          </p:cNvPr>
          <p:cNvSpPr txBox="1"/>
          <p:nvPr/>
        </p:nvSpPr>
        <p:spPr>
          <a:xfrm>
            <a:off x="6319067" y="2267163"/>
            <a:ext cx="529475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Datganiad: </a:t>
            </a:r>
            <a:r>
              <a:rPr lang="cy-GB" sz="1400" noProof="0" dirty="0">
                <a:latin typeface="Verdana" panose="020B0604030504040204" pitchFamily="34" charset="0"/>
                <a:ea typeface="Verdana" panose="020B0604030504040204" pitchFamily="34" charset="0"/>
                <a:cs typeface="Verdana" panose="020B0604030504040204" pitchFamily="34" charset="0"/>
              </a:rPr>
              <a:t>mae AI ond cystal â'r wybodaeth y cafodd ei hyfforddi arni</a:t>
            </a:r>
          </a:p>
        </p:txBody>
      </p:sp>
      <p:sp>
        <p:nvSpPr>
          <p:cNvPr id="4" name="Title 3">
            <a:extLst>
              <a:ext uri="{FF2B5EF4-FFF2-40B4-BE49-F238E27FC236}">
                <a16:creationId xmlns:a16="http://schemas.microsoft.com/office/drawing/2014/main" id="{0F93B3C0-D69D-3DF2-C40C-3388A198E116}"/>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12</a:t>
            </a:r>
          </a:p>
        </p:txBody>
      </p:sp>
    </p:spTree>
    <p:extLst>
      <p:ext uri="{BB962C8B-B14F-4D97-AF65-F5344CB8AC3E}">
        <p14:creationId xmlns:p14="http://schemas.microsoft.com/office/powerpoint/2010/main" val="278212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C64D8-5788-023E-8A95-F41B13A168D7}"/>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1B8FB0A5-BB63-A883-16CB-2BBE5CDFC7C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9" name="Picture 8">
            <a:extLst>
              <a:ext uri="{FF2B5EF4-FFF2-40B4-BE49-F238E27FC236}">
                <a16:creationId xmlns:a16="http://schemas.microsoft.com/office/drawing/2014/main" id="{D3F5C8D1-0FAE-F707-B1CC-B6295729A0EE}"/>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414339" y="1042989"/>
            <a:ext cx="5681662" cy="2671762"/>
          </a:xfrm>
          <a:prstGeom prst="rect">
            <a:avLst/>
          </a:prstGeom>
        </p:spPr>
      </p:pic>
      <p:pic>
        <p:nvPicPr>
          <p:cNvPr id="11" name="Picture 10">
            <a:extLst>
              <a:ext uri="{FF2B5EF4-FFF2-40B4-BE49-F238E27FC236}">
                <a16:creationId xmlns:a16="http://schemas.microsoft.com/office/drawing/2014/main" id="{C5E88605-52AD-3CF5-BE27-56F13F436998}"/>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085354" y="3714751"/>
            <a:ext cx="5673258" cy="2714624"/>
          </a:xfrm>
          <a:prstGeom prst="rect">
            <a:avLst/>
          </a:prstGeom>
        </p:spPr>
      </p:pic>
      <p:pic>
        <p:nvPicPr>
          <p:cNvPr id="12" name="Picture 11">
            <a:extLst>
              <a:ext uri="{FF2B5EF4-FFF2-40B4-BE49-F238E27FC236}">
                <a16:creationId xmlns:a16="http://schemas.microsoft.com/office/drawing/2014/main" id="{41F7AEC0-FCB6-A83B-199F-38AA6810D355}"/>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422742" y="3714751"/>
            <a:ext cx="5673258" cy="2714624"/>
          </a:xfrm>
          <a:prstGeom prst="rect">
            <a:avLst/>
          </a:prstGeom>
        </p:spPr>
      </p:pic>
      <p:pic>
        <p:nvPicPr>
          <p:cNvPr id="13" name="Picture 12">
            <a:extLst>
              <a:ext uri="{FF2B5EF4-FFF2-40B4-BE49-F238E27FC236}">
                <a16:creationId xmlns:a16="http://schemas.microsoft.com/office/drawing/2014/main" id="{DB4AB5B7-A870-935F-68AE-B85B973EEBF7}"/>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096000" y="1042989"/>
            <a:ext cx="5671016" cy="2671762"/>
          </a:xfrm>
          <a:prstGeom prst="rect">
            <a:avLst/>
          </a:prstGeom>
        </p:spPr>
      </p:pic>
      <p:sp>
        <p:nvSpPr>
          <p:cNvPr id="14" name="TextBox 13">
            <a:extLst>
              <a:ext uri="{FF2B5EF4-FFF2-40B4-BE49-F238E27FC236}">
                <a16:creationId xmlns:a16="http://schemas.microsoft.com/office/drawing/2014/main" id="{54037184-06A7-FAAB-629E-63AC5B21AFE6}"/>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Amser ychwanegol: pwyntiau trafod</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7FF2D471-9C66-54DA-3B91-F0494E76E31D}"/>
              </a:ext>
              <a:ext uri="{C183D7F6-B498-43B3-948B-1728B52AA6E4}">
                <adec:decorative xmlns:adec="http://schemas.microsoft.com/office/drawing/2017/decorative" val="1"/>
              </a:ext>
            </a:extLst>
          </p:cNvPr>
          <p:cNvSpPr txBox="1"/>
          <p:nvPr/>
        </p:nvSpPr>
        <p:spPr>
          <a:xfrm>
            <a:off x="662985" y="2036430"/>
            <a:ext cx="526647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Cwestiwn: </a:t>
            </a:r>
            <a:r>
              <a:rPr lang="cy-GB" sz="1400" noProof="0" dirty="0">
                <a:latin typeface="Verdana" panose="020B0604030504040204" pitchFamily="34" charset="0"/>
                <a:ea typeface="Verdana" panose="020B0604030504040204" pitchFamily="34" charset="0"/>
                <a:cs typeface="Verdana" panose="020B0604030504040204" pitchFamily="34" charset="0"/>
              </a:rPr>
              <a:t>faint o gymorth gan AI sy'n iawn, a faint sy'n dwyllo?</a:t>
            </a:r>
          </a:p>
        </p:txBody>
      </p:sp>
      <p:sp>
        <p:nvSpPr>
          <p:cNvPr id="3" name="TextBox 2">
            <a:extLst>
              <a:ext uri="{FF2B5EF4-FFF2-40B4-BE49-F238E27FC236}">
                <a16:creationId xmlns:a16="http://schemas.microsoft.com/office/drawing/2014/main" id="{1F6A8D2A-5348-C588-F3A6-CC072EFDE08B}"/>
              </a:ext>
              <a:ext uri="{C183D7F6-B498-43B3-948B-1728B52AA6E4}">
                <adec:decorative xmlns:adec="http://schemas.microsoft.com/office/drawing/2017/decorative" val="1"/>
              </a:ext>
            </a:extLst>
          </p:cNvPr>
          <p:cNvSpPr txBox="1"/>
          <p:nvPr/>
        </p:nvSpPr>
        <p:spPr>
          <a:xfrm>
            <a:off x="662986" y="1259939"/>
            <a:ext cx="5209948" cy="707886"/>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Mater: cyflwyno gwaith AI fel eich gwaith eich hun</a:t>
            </a:r>
          </a:p>
        </p:txBody>
      </p:sp>
      <p:sp>
        <p:nvSpPr>
          <p:cNvPr id="20" name="TextBox 19">
            <a:extLst>
              <a:ext uri="{FF2B5EF4-FFF2-40B4-BE49-F238E27FC236}">
                <a16:creationId xmlns:a16="http://schemas.microsoft.com/office/drawing/2014/main" id="{FEFEFC71-993E-2318-50C3-244A7C5479AB}"/>
              </a:ext>
              <a:ext uri="{C183D7F6-B498-43B3-948B-1728B52AA6E4}">
                <adec:decorative xmlns:adec="http://schemas.microsoft.com/office/drawing/2017/decorative" val="1"/>
              </a:ext>
            </a:extLst>
          </p:cNvPr>
          <p:cNvSpPr txBox="1"/>
          <p:nvPr/>
        </p:nvSpPr>
        <p:spPr>
          <a:xfrm>
            <a:off x="6337921" y="1259939"/>
            <a:ext cx="5191093" cy="707886"/>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Mater: chwyldro ym maes AI</a:t>
            </a:r>
          </a:p>
          <a:p>
            <a:endParaRPr lang="cy-GB" sz="2000" b="1" noProof="0" dirty="0">
              <a:latin typeface="Verdana" panose="020B0604030504040204" pitchFamily="34" charset="0"/>
              <a:ea typeface="Verdana" panose="020B0604030504040204" pitchFamily="34" charset="0"/>
              <a:cs typeface="Verdana" panose="020B0604030504040204" pitchFamily="34" charset="0"/>
            </a:endParaRPr>
          </a:p>
        </p:txBody>
      </p:sp>
      <p:sp>
        <p:nvSpPr>
          <p:cNvPr id="21" name="TextBox 20">
            <a:extLst>
              <a:ext uri="{FF2B5EF4-FFF2-40B4-BE49-F238E27FC236}">
                <a16:creationId xmlns:a16="http://schemas.microsoft.com/office/drawing/2014/main" id="{BF0C5E0F-595B-8DD8-4C44-75DDB1D93DED}"/>
              </a:ext>
              <a:ext uri="{C183D7F6-B498-43B3-948B-1728B52AA6E4}">
                <adec:decorative xmlns:adec="http://schemas.microsoft.com/office/drawing/2017/decorative" val="1"/>
              </a:ext>
            </a:extLst>
          </p:cNvPr>
          <p:cNvSpPr txBox="1"/>
          <p:nvPr/>
        </p:nvSpPr>
        <p:spPr>
          <a:xfrm>
            <a:off x="662986" y="3937151"/>
            <a:ext cx="5083058" cy="707886"/>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Mater: effeithiau amgylcheddol</a:t>
            </a:r>
          </a:p>
          <a:p>
            <a:endParaRPr lang="cy-GB" sz="2000" b="1" noProof="0" dirty="0">
              <a:latin typeface="Verdana" panose="020B0604030504040204" pitchFamily="34" charset="0"/>
              <a:ea typeface="Verdana" panose="020B0604030504040204" pitchFamily="34" charset="0"/>
              <a:cs typeface="Verdana" panose="020B0604030504040204" pitchFamily="34" charset="0"/>
            </a:endParaRPr>
          </a:p>
        </p:txBody>
      </p:sp>
      <p:sp>
        <p:nvSpPr>
          <p:cNvPr id="22" name="TextBox 21">
            <a:extLst>
              <a:ext uri="{FF2B5EF4-FFF2-40B4-BE49-F238E27FC236}">
                <a16:creationId xmlns:a16="http://schemas.microsoft.com/office/drawing/2014/main" id="{EF1564CD-E5B4-DB11-600F-1FD0299DB8BE}"/>
              </a:ext>
              <a:ext uri="{C183D7F6-B498-43B3-948B-1728B52AA6E4}">
                <adec:decorative xmlns:adec="http://schemas.microsoft.com/office/drawing/2017/decorative" val="1"/>
              </a:ext>
            </a:extLst>
          </p:cNvPr>
          <p:cNvSpPr txBox="1"/>
          <p:nvPr/>
        </p:nvSpPr>
        <p:spPr>
          <a:xfrm>
            <a:off x="6337922" y="3937151"/>
            <a:ext cx="5191092" cy="415498"/>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Mater: fideos ffugiad dwfn</a:t>
            </a:r>
          </a:p>
        </p:txBody>
      </p:sp>
      <p:sp>
        <p:nvSpPr>
          <p:cNvPr id="27" name="TextBox 26">
            <a:extLst>
              <a:ext uri="{FF2B5EF4-FFF2-40B4-BE49-F238E27FC236}">
                <a16:creationId xmlns:a16="http://schemas.microsoft.com/office/drawing/2014/main" id="{D6913263-E7BD-7CDE-CAD5-18AE05EC9935}"/>
              </a:ext>
              <a:ext uri="{C183D7F6-B498-43B3-948B-1728B52AA6E4}">
                <adec:decorative xmlns:adec="http://schemas.microsoft.com/office/drawing/2017/decorative" val="1"/>
              </a:ext>
            </a:extLst>
          </p:cNvPr>
          <p:cNvSpPr txBox="1"/>
          <p:nvPr/>
        </p:nvSpPr>
        <p:spPr>
          <a:xfrm>
            <a:off x="644131" y="2584478"/>
            <a:ext cx="5294755" cy="738664"/>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Datganiad: </a:t>
            </a:r>
            <a:r>
              <a:rPr lang="cy-GB" sz="1400" noProof="0" dirty="0">
                <a:latin typeface="Verdana" panose="020B0604030504040204" pitchFamily="34" charset="0"/>
                <a:ea typeface="Verdana" panose="020B0604030504040204" pitchFamily="34" charset="0"/>
                <a:cs typeface="Verdana" panose="020B0604030504040204" pitchFamily="34" charset="0"/>
              </a:rPr>
              <a:t>cyflwyno gwaith fel eich gwaith chi yw’r hyn y mae AI cynhyrchiol yn ei wneud, felly dylwn i allu gwneud yr un fath. </a:t>
            </a:r>
          </a:p>
        </p:txBody>
      </p:sp>
      <p:sp>
        <p:nvSpPr>
          <p:cNvPr id="28" name="TextBox 27">
            <a:extLst>
              <a:ext uri="{FF2B5EF4-FFF2-40B4-BE49-F238E27FC236}">
                <a16:creationId xmlns:a16="http://schemas.microsoft.com/office/drawing/2014/main" id="{83EAFF99-490A-FB39-F5EE-F31D4581F0AE}"/>
              </a:ext>
              <a:ext uri="{C183D7F6-B498-43B3-948B-1728B52AA6E4}">
                <adec:decorative xmlns:adec="http://schemas.microsoft.com/office/drawing/2017/decorative" val="1"/>
              </a:ext>
            </a:extLst>
          </p:cNvPr>
          <p:cNvSpPr txBox="1"/>
          <p:nvPr/>
        </p:nvSpPr>
        <p:spPr>
          <a:xfrm>
            <a:off x="662985" y="4407437"/>
            <a:ext cx="526647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Cwestiwn: </a:t>
            </a:r>
            <a:r>
              <a:rPr lang="cy-GB" sz="1400" noProof="0" dirty="0">
                <a:latin typeface="Verdana" panose="020B0604030504040204" pitchFamily="34" charset="0"/>
                <a:ea typeface="Verdana" panose="020B0604030504040204" pitchFamily="34" charset="0"/>
                <a:cs typeface="Verdana" panose="020B0604030504040204" pitchFamily="34" charset="0"/>
              </a:rPr>
              <a:t>yn y tymor hir, a fydd AI yn cael effaith gadarnhaol neu effaith negyddol ar yr amgylchedd?</a:t>
            </a:r>
          </a:p>
        </p:txBody>
      </p:sp>
      <p:sp>
        <p:nvSpPr>
          <p:cNvPr id="29" name="TextBox 28">
            <a:extLst>
              <a:ext uri="{FF2B5EF4-FFF2-40B4-BE49-F238E27FC236}">
                <a16:creationId xmlns:a16="http://schemas.microsoft.com/office/drawing/2014/main" id="{FD83348F-A014-9902-5782-D5AFC4570997}"/>
              </a:ext>
              <a:ext uri="{C183D7F6-B498-43B3-948B-1728B52AA6E4}">
                <adec:decorative xmlns:adec="http://schemas.microsoft.com/office/drawing/2017/decorative" val="1"/>
              </a:ext>
            </a:extLst>
          </p:cNvPr>
          <p:cNvSpPr txBox="1"/>
          <p:nvPr/>
        </p:nvSpPr>
        <p:spPr>
          <a:xfrm>
            <a:off x="644131" y="4957912"/>
            <a:ext cx="5294755" cy="738664"/>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Datganiad: </a:t>
            </a:r>
            <a:r>
              <a:rPr lang="cy-GB" sz="1400" noProof="0" dirty="0">
                <a:latin typeface="Verdana" panose="020B0604030504040204" pitchFamily="34" charset="0"/>
                <a:ea typeface="Verdana" panose="020B0604030504040204" pitchFamily="34" charset="0"/>
                <a:cs typeface="Verdana" panose="020B0604030504040204" pitchFamily="34" charset="0"/>
              </a:rPr>
              <a:t>mae gwneud AI yn fwy cynaliadwy yn bwysicach na pha mor ddiogel yw’r dechnoleg i bobl ifanc ei defnyddio.</a:t>
            </a:r>
          </a:p>
        </p:txBody>
      </p:sp>
      <p:sp>
        <p:nvSpPr>
          <p:cNvPr id="32" name="TextBox 31">
            <a:extLst>
              <a:ext uri="{FF2B5EF4-FFF2-40B4-BE49-F238E27FC236}">
                <a16:creationId xmlns:a16="http://schemas.microsoft.com/office/drawing/2014/main" id="{18DF87E9-4441-ABE7-1D23-B94F55310051}"/>
              </a:ext>
              <a:ext uri="{C183D7F6-B498-43B3-948B-1728B52AA6E4}">
                <adec:decorative xmlns:adec="http://schemas.microsoft.com/office/drawing/2017/decorative" val="1"/>
              </a:ext>
            </a:extLst>
          </p:cNvPr>
          <p:cNvSpPr txBox="1"/>
          <p:nvPr/>
        </p:nvSpPr>
        <p:spPr>
          <a:xfrm>
            <a:off x="6337921" y="1720798"/>
            <a:ext cx="526647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Cwestiwn: </a:t>
            </a:r>
            <a:r>
              <a:rPr lang="cy-GB" sz="1400" noProof="0" dirty="0">
                <a:latin typeface="Verdana" panose="020B0604030504040204" pitchFamily="34" charset="0"/>
                <a:ea typeface="Verdana" panose="020B0604030504040204" pitchFamily="34" charset="0"/>
                <a:cs typeface="Verdana" panose="020B0604030504040204" pitchFamily="34" charset="0"/>
              </a:rPr>
              <a:t>ydy AI yn dod ag ail Chwyldro Diwydiannol yn ei sgil?</a:t>
            </a:r>
          </a:p>
        </p:txBody>
      </p:sp>
      <p:sp>
        <p:nvSpPr>
          <p:cNvPr id="30" name="TextBox 29">
            <a:extLst>
              <a:ext uri="{FF2B5EF4-FFF2-40B4-BE49-F238E27FC236}">
                <a16:creationId xmlns:a16="http://schemas.microsoft.com/office/drawing/2014/main" id="{4A96BCE3-3EB6-E74F-8AE6-873B83501F62}"/>
              </a:ext>
              <a:ext uri="{C183D7F6-B498-43B3-948B-1728B52AA6E4}">
                <adec:decorative xmlns:adec="http://schemas.microsoft.com/office/drawing/2017/decorative" val="1"/>
              </a:ext>
            </a:extLst>
          </p:cNvPr>
          <p:cNvSpPr txBox="1"/>
          <p:nvPr/>
        </p:nvSpPr>
        <p:spPr>
          <a:xfrm>
            <a:off x="6337921" y="4407437"/>
            <a:ext cx="5266475" cy="523220"/>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Cwestiwn: </a:t>
            </a:r>
            <a:r>
              <a:rPr lang="cy-GB" sz="1400" noProof="0" dirty="0">
                <a:latin typeface="Verdana" panose="020B0604030504040204" pitchFamily="34" charset="0"/>
                <a:ea typeface="Verdana" panose="020B0604030504040204" pitchFamily="34" charset="0"/>
                <a:cs typeface="Verdana" panose="020B0604030504040204" pitchFamily="34" charset="0"/>
              </a:rPr>
              <a:t>sut gallwn ni fod â ffydd yn unrhyw beth rydyn ni'n ei weld ar-lein? </a:t>
            </a:r>
          </a:p>
        </p:txBody>
      </p:sp>
      <p:sp>
        <p:nvSpPr>
          <p:cNvPr id="31" name="TextBox 30">
            <a:extLst>
              <a:ext uri="{FF2B5EF4-FFF2-40B4-BE49-F238E27FC236}">
                <a16:creationId xmlns:a16="http://schemas.microsoft.com/office/drawing/2014/main" id="{D1B50851-B8BB-BC91-A5FF-C596FB9301CA}"/>
              </a:ext>
              <a:ext uri="{C183D7F6-B498-43B3-948B-1728B52AA6E4}">
                <adec:decorative xmlns:adec="http://schemas.microsoft.com/office/drawing/2017/decorative" val="1"/>
              </a:ext>
            </a:extLst>
          </p:cNvPr>
          <p:cNvSpPr txBox="1"/>
          <p:nvPr/>
        </p:nvSpPr>
        <p:spPr>
          <a:xfrm>
            <a:off x="6319067" y="4930657"/>
            <a:ext cx="5294755" cy="738664"/>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Datganiad: </a:t>
            </a:r>
            <a:r>
              <a:rPr lang="cy-GB" sz="1400" noProof="0" dirty="0">
                <a:latin typeface="Verdana" panose="020B0604030504040204" pitchFamily="34" charset="0"/>
                <a:ea typeface="Verdana" panose="020B0604030504040204" pitchFamily="34" charset="0"/>
                <a:cs typeface="Verdana" panose="020B0604030504040204" pitchFamily="34" charset="0"/>
              </a:rPr>
              <a:t>mae fideos ffugiad dwfn yn enghraifft arall o dechnoleg newydd yn cael ei defnyddio i drin merched a genethod fel gwrthrychau. </a:t>
            </a:r>
          </a:p>
        </p:txBody>
      </p:sp>
      <p:sp>
        <p:nvSpPr>
          <p:cNvPr id="33" name="TextBox 32">
            <a:extLst>
              <a:ext uri="{FF2B5EF4-FFF2-40B4-BE49-F238E27FC236}">
                <a16:creationId xmlns:a16="http://schemas.microsoft.com/office/drawing/2014/main" id="{F7D4ADFF-B19A-F84D-5C50-72AFE5DD99BC}"/>
              </a:ext>
              <a:ext uri="{C183D7F6-B498-43B3-948B-1728B52AA6E4}">
                <adec:decorative xmlns:adec="http://schemas.microsoft.com/office/drawing/2017/decorative" val="1"/>
              </a:ext>
            </a:extLst>
          </p:cNvPr>
          <p:cNvSpPr txBox="1"/>
          <p:nvPr/>
        </p:nvSpPr>
        <p:spPr>
          <a:xfrm>
            <a:off x="6319067" y="2283590"/>
            <a:ext cx="5294755" cy="1169551"/>
          </a:xfrm>
          <a:prstGeom prst="rect">
            <a:avLst/>
          </a:prstGeom>
          <a:noFill/>
        </p:spPr>
        <p:txBody>
          <a:bodyPr wrap="square" rtlCol="0">
            <a:spAutoFit/>
          </a:bodyPr>
          <a:lstStyle/>
          <a:p>
            <a:r>
              <a:rPr lang="cy-GB" sz="1400" b="1" noProof="0" dirty="0">
                <a:latin typeface="Verdana" panose="020B0604030504040204" pitchFamily="34" charset="0"/>
                <a:ea typeface="Verdana" panose="020B0604030504040204" pitchFamily="34" charset="0"/>
                <a:cs typeface="Verdana" panose="020B0604030504040204" pitchFamily="34" charset="0"/>
              </a:rPr>
              <a:t>Datganiad: </a:t>
            </a:r>
            <a:r>
              <a:rPr lang="cy-GB" sz="1400" noProof="0" dirty="0">
                <a:latin typeface="Verdana" panose="020B0604030504040204" pitchFamily="34" charset="0"/>
                <a:ea typeface="Verdana" panose="020B0604030504040204" pitchFamily="34" charset="0"/>
                <a:cs typeface="Verdana" panose="020B0604030504040204" pitchFamily="34" charset="0"/>
              </a:rPr>
              <a:t>pan wnaeth peiriannau gymryd lle pobl mewn ffatrïoedd, roedd pobl yn dweud bod hyn yn anochel. Gan fod pobl mewn swyddfeydd bellach dan fygythiad mae’r stori yn dew yn y newyddion ac maen nhw’n dweud bod angen i ni wneud rhywbeth am y peth. </a:t>
            </a:r>
          </a:p>
        </p:txBody>
      </p:sp>
      <p:sp>
        <p:nvSpPr>
          <p:cNvPr id="4" name="Title 3">
            <a:extLst>
              <a:ext uri="{FF2B5EF4-FFF2-40B4-BE49-F238E27FC236}">
                <a16:creationId xmlns:a16="http://schemas.microsoft.com/office/drawing/2014/main" id="{B04C1005-4A54-988E-C140-DDD4B1461871}"/>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13</a:t>
            </a:r>
          </a:p>
        </p:txBody>
      </p:sp>
    </p:spTree>
    <p:extLst>
      <p:ext uri="{BB962C8B-B14F-4D97-AF65-F5344CB8AC3E}">
        <p14:creationId xmlns:p14="http://schemas.microsoft.com/office/powerpoint/2010/main" val="302135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7F602-4DC4-545E-3079-36183821EF8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7916877-FBE6-4AC3-B09C-568154DAFD1B}"/>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7751BF6F-DE22-7289-78C8-19FEDF9EC21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30" name="Picture 29">
            <a:extLst>
              <a:ext uri="{FF2B5EF4-FFF2-40B4-BE49-F238E27FC236}">
                <a16:creationId xmlns:a16="http://schemas.microsoft.com/office/drawing/2014/main" id="{0237EE04-3A95-CF73-9070-D73F8D7FB85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2068643" y="1843790"/>
            <a:ext cx="7974767" cy="3162925"/>
          </a:xfrm>
          <a:prstGeom prst="rect">
            <a:avLst/>
          </a:prstGeom>
        </p:spPr>
      </p:pic>
      <p:sp>
        <p:nvSpPr>
          <p:cNvPr id="16" name="TextBox 15">
            <a:extLst>
              <a:ext uri="{FF2B5EF4-FFF2-40B4-BE49-F238E27FC236}">
                <a16:creationId xmlns:a16="http://schemas.microsoft.com/office/drawing/2014/main" id="{35769E2B-9830-9B0E-DE67-FD33EBAF5194}"/>
              </a:ext>
              <a:ext uri="{C183D7F6-B498-43B3-948B-1728B52AA6E4}">
                <adec:decorative xmlns:adec="http://schemas.microsoft.com/office/drawing/2017/decorative" val="1"/>
              </a:ext>
            </a:extLst>
          </p:cNvPr>
          <p:cNvSpPr txBox="1"/>
          <p:nvPr/>
        </p:nvSpPr>
        <p:spPr>
          <a:xfrm>
            <a:off x="2814808" y="2475617"/>
            <a:ext cx="6482433" cy="646331"/>
          </a:xfrm>
          <a:prstGeom prst="rect">
            <a:avLst/>
          </a:prstGeom>
          <a:noFill/>
        </p:spPr>
        <p:txBody>
          <a:bodyPr wrap="square" rtlCol="0">
            <a:spAutoFit/>
          </a:bodyPr>
          <a:lstStyle/>
          <a:p>
            <a:pPr algn="ctr"/>
            <a:r>
              <a:rPr lang="cy-GB" sz="3600" b="1" noProof="0" dirty="0">
                <a:latin typeface="Verdana" panose="020B0604030504040204" pitchFamily="34" charset="0"/>
                <a:ea typeface="Verdana" panose="020B0604030504040204" pitchFamily="34" charset="0"/>
                <a:cs typeface="Verdana" panose="020B0604030504040204" pitchFamily="34" charset="0"/>
              </a:rPr>
              <a:t>Rhagfarn mewn AI</a:t>
            </a:r>
            <a:endParaRPr lang="cy-GB" sz="36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8" name="TextBox 7">
            <a:extLst>
              <a:ext uri="{FF2B5EF4-FFF2-40B4-BE49-F238E27FC236}">
                <a16:creationId xmlns:a16="http://schemas.microsoft.com/office/drawing/2014/main" id="{F064A9BB-A4E6-EEC4-978E-7C029DFA408F}"/>
              </a:ext>
              <a:ext uri="{C183D7F6-B498-43B3-948B-1728B52AA6E4}">
                <adec:decorative xmlns:adec="http://schemas.microsoft.com/office/drawing/2017/decorative" val="1"/>
              </a:ext>
            </a:extLst>
          </p:cNvPr>
          <p:cNvSpPr txBox="1"/>
          <p:nvPr/>
        </p:nvSpPr>
        <p:spPr>
          <a:xfrm>
            <a:off x="3422788" y="3121948"/>
            <a:ext cx="5266475" cy="284693"/>
          </a:xfrm>
          <a:prstGeom prst="rect">
            <a:avLst/>
          </a:prstGeom>
          <a:noFill/>
        </p:spPr>
        <p:txBody>
          <a:bodyPr wrap="square" rtlCol="0">
            <a:spAutoFit/>
          </a:bodyPr>
          <a:lstStyle/>
          <a:p>
            <a:pPr algn="ctr"/>
            <a:r>
              <a:rPr lang="cy-GB" sz="1250" b="1" i="1" noProof="0" dirty="0">
                <a:latin typeface="Verdana" panose="020B0604030504040204" pitchFamily="34" charset="0"/>
                <a:ea typeface="Verdana" panose="020B0604030504040204" pitchFamily="34" charset="0"/>
                <a:cs typeface="Verdana" panose="020B0604030504040204" pitchFamily="34" charset="0"/>
              </a:rPr>
              <a:t>Rhybudd am gynnwys </a:t>
            </a:r>
          </a:p>
        </p:txBody>
      </p:sp>
      <p:sp>
        <p:nvSpPr>
          <p:cNvPr id="9" name="TextBox 8">
            <a:extLst>
              <a:ext uri="{FF2B5EF4-FFF2-40B4-BE49-F238E27FC236}">
                <a16:creationId xmlns:a16="http://schemas.microsoft.com/office/drawing/2014/main" id="{70D9CDD1-826B-FD18-48EE-DBDD1077974C}"/>
              </a:ext>
              <a:ext uri="{C183D7F6-B498-43B3-948B-1728B52AA6E4}">
                <adec:decorative xmlns:adec="http://schemas.microsoft.com/office/drawing/2017/decorative" val="1"/>
              </a:ext>
            </a:extLst>
          </p:cNvPr>
          <p:cNvSpPr txBox="1"/>
          <p:nvPr/>
        </p:nvSpPr>
        <p:spPr>
          <a:xfrm>
            <a:off x="3067661" y="3440000"/>
            <a:ext cx="5976730" cy="861774"/>
          </a:xfrm>
          <a:prstGeom prst="rect">
            <a:avLst/>
          </a:prstGeom>
          <a:noFill/>
        </p:spPr>
        <p:txBody>
          <a:bodyPr wrap="square" rtlCol="0">
            <a:spAutoFit/>
          </a:bodyPr>
          <a:lstStyle/>
          <a:p>
            <a:pPr algn="ctr"/>
            <a:r>
              <a:rPr lang="cy-GB" sz="1250" noProof="0" dirty="0">
                <a:latin typeface="Verdana" panose="020B0604030504040204" pitchFamily="34" charset="0"/>
                <a:ea typeface="Verdana" panose="020B0604030504040204" pitchFamily="34" charset="0"/>
                <a:cs typeface="Verdana" panose="020B0604030504040204" pitchFamily="34" charset="0"/>
              </a:rPr>
              <a:t>Mae'r gweithgaredd hwn yn cynnwys enghreifftiau o wahaniaethu hanesyddol a chyfoes, gan gynnwys hiliaeth. Mae'r enghreifftiau hyn wedi'u cynnwys i annog gwell dealltwriaeth o sut gall rhagfarn mewn technoleg newydd gael effaith annheg ar grwpiau penodol.</a:t>
            </a:r>
          </a:p>
        </p:txBody>
      </p:sp>
      <p:sp>
        <p:nvSpPr>
          <p:cNvPr id="2" name="Title 1">
            <a:extLst>
              <a:ext uri="{FF2B5EF4-FFF2-40B4-BE49-F238E27FC236}">
                <a16:creationId xmlns:a16="http://schemas.microsoft.com/office/drawing/2014/main" id="{1C63BD5E-AB27-4F37-9AEE-73651BBBE906}"/>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14</a:t>
            </a:r>
          </a:p>
        </p:txBody>
      </p:sp>
    </p:spTree>
    <p:extLst>
      <p:ext uri="{BB962C8B-B14F-4D97-AF65-F5344CB8AC3E}">
        <p14:creationId xmlns:p14="http://schemas.microsoft.com/office/powerpoint/2010/main" val="2295320988"/>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44B3A-248B-E751-7315-B7626C5D366F}"/>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3FC01DE9-FAEA-0D65-6AD6-439079210E13}"/>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7" name="Picture 6">
            <a:extLst>
              <a:ext uri="{FF2B5EF4-FFF2-40B4-BE49-F238E27FC236}">
                <a16:creationId xmlns:a16="http://schemas.microsoft.com/office/drawing/2014/main" id="{0375EE64-BF26-DCD5-154C-E321FFAF121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11" name="Picture 10">
            <a:extLst>
              <a:ext uri="{FF2B5EF4-FFF2-40B4-BE49-F238E27FC236}">
                <a16:creationId xmlns:a16="http://schemas.microsoft.com/office/drawing/2014/main" id="{998E7701-ECB7-8CC5-5427-FE754B4DA536}"/>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516834" y="251791"/>
            <a:ext cx="5579165" cy="1417983"/>
          </a:xfrm>
          <a:prstGeom prst="rect">
            <a:avLst/>
          </a:prstGeom>
        </p:spPr>
      </p:pic>
      <p:sp>
        <p:nvSpPr>
          <p:cNvPr id="17" name="TextBox 16">
            <a:extLst>
              <a:ext uri="{FF2B5EF4-FFF2-40B4-BE49-F238E27FC236}">
                <a16:creationId xmlns:a16="http://schemas.microsoft.com/office/drawing/2014/main" id="{8B7A6A90-E8DE-0BD5-E301-5DA0CD5C1EFD}"/>
              </a:ext>
              <a:ext uri="{C183D7F6-B498-43B3-948B-1728B52AA6E4}">
                <adec:decorative xmlns:adec="http://schemas.microsoft.com/office/drawing/2017/decorative" val="1"/>
              </a:ext>
            </a:extLst>
          </p:cNvPr>
          <p:cNvSpPr txBox="1"/>
          <p:nvPr/>
        </p:nvSpPr>
        <p:spPr>
          <a:xfrm>
            <a:off x="1328753" y="545283"/>
            <a:ext cx="4597485" cy="830997"/>
          </a:xfrm>
          <a:prstGeom prst="rect">
            <a:avLst/>
          </a:prstGeom>
          <a:noFill/>
        </p:spPr>
        <p:txBody>
          <a:bodyPr wrap="square" rtlCol="0">
            <a:spAutoFit/>
          </a:bodyPr>
          <a:lstStyle/>
          <a:p>
            <a:r>
              <a:rPr lang="cy-GB" sz="2400" b="1" noProof="0" dirty="0">
                <a:latin typeface="Verdana" panose="020B0604030504040204" pitchFamily="34" charset="0"/>
                <a:ea typeface="Verdana" panose="020B0604030504040204" pitchFamily="34" charset="0"/>
                <a:cs typeface="Verdana" panose="020B0604030504040204" pitchFamily="34" charset="0"/>
              </a:rPr>
              <a:t>Beth yw ‘rhagfarn’?</a:t>
            </a:r>
            <a:br>
              <a:rPr lang="cy-GB" sz="2400" b="1" noProof="0" dirty="0">
                <a:latin typeface="Verdana" panose="020B0604030504040204" pitchFamily="34" charset="0"/>
                <a:ea typeface="Verdana" panose="020B0604030504040204" pitchFamily="34" charset="0"/>
                <a:cs typeface="Verdana" panose="020B0604030504040204" pitchFamily="34" charset="0"/>
              </a:rPr>
            </a:br>
            <a:r>
              <a:rPr lang="cy-GB" sz="2400" b="1" noProof="0" dirty="0">
                <a:latin typeface="Verdana" panose="020B0604030504040204" pitchFamily="34" charset="0"/>
                <a:ea typeface="Verdana" panose="020B0604030504040204" pitchFamily="34" charset="0"/>
                <a:cs typeface="Verdana" panose="020B0604030504040204" pitchFamily="34" charset="0"/>
              </a:rPr>
              <a:t>Beth yw ystyr ‘rhagfarn'?</a:t>
            </a:r>
          </a:p>
        </p:txBody>
      </p:sp>
      <p:sp>
        <p:nvSpPr>
          <p:cNvPr id="18" name="TextBox 17">
            <a:extLst>
              <a:ext uri="{FF2B5EF4-FFF2-40B4-BE49-F238E27FC236}">
                <a16:creationId xmlns:a16="http://schemas.microsoft.com/office/drawing/2014/main" id="{733B6695-923D-92C5-6E1E-E6167CE8F6C1}"/>
              </a:ext>
              <a:ext uri="{C183D7F6-B498-43B3-948B-1728B52AA6E4}">
                <adec:decorative xmlns:adec="http://schemas.microsoft.com/office/drawing/2017/decorative" val="1"/>
              </a:ext>
            </a:extLst>
          </p:cNvPr>
          <p:cNvSpPr txBox="1"/>
          <p:nvPr/>
        </p:nvSpPr>
        <p:spPr>
          <a:xfrm>
            <a:off x="1103933" y="1907357"/>
            <a:ext cx="9961334" cy="1200329"/>
          </a:xfrm>
          <a:prstGeom prst="rect">
            <a:avLst/>
          </a:prstGeom>
          <a:noFill/>
        </p:spPr>
        <p:txBody>
          <a:bodyPr wrap="square" rtlCol="0">
            <a:spAutoFit/>
          </a:bodyPr>
          <a:lstStyle/>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Rhagfarn yw pan fydd rhywun neu rywbeth yn trin eraill yn annheg, oherwydd syniadau sydd ganddyn nhw’n barod o blaid neu yn erbyn grŵp penodol o bobl.</a:t>
            </a:r>
          </a:p>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Er enghraifft, oherwydd rhagfarn, gallai pobl gael eu trin yn annheg oherwydd eu rhywedd, eu rhywioldeb, eu hil, eu crefydd, eu hunaniaeth rhywedd ac ati.</a:t>
            </a:r>
          </a:p>
        </p:txBody>
      </p:sp>
      <p:sp>
        <p:nvSpPr>
          <p:cNvPr id="2" name="Title 1">
            <a:extLst>
              <a:ext uri="{FF2B5EF4-FFF2-40B4-BE49-F238E27FC236}">
                <a16:creationId xmlns:a16="http://schemas.microsoft.com/office/drawing/2014/main" id="{A45F630D-A87E-D09F-21B8-B3F3B9737BF4}"/>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15</a:t>
            </a:r>
          </a:p>
        </p:txBody>
      </p:sp>
    </p:spTree>
    <p:extLst>
      <p:ext uri="{BB962C8B-B14F-4D97-AF65-F5344CB8AC3E}">
        <p14:creationId xmlns:p14="http://schemas.microsoft.com/office/powerpoint/2010/main" val="17306712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871CFF-397E-6FFC-96A5-880DC9A640F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3F9E6D7-377D-542D-D4DA-CDDDD18F04C4}"/>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6" name="Picture 5">
            <a:extLst>
              <a:ext uri="{FF2B5EF4-FFF2-40B4-BE49-F238E27FC236}">
                <a16:creationId xmlns:a16="http://schemas.microsoft.com/office/drawing/2014/main" id="{342D22BA-AD69-0B0A-AFDE-9A99E48B4A6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8" name="Picture 7">
            <a:extLst>
              <a:ext uri="{FF2B5EF4-FFF2-40B4-BE49-F238E27FC236}">
                <a16:creationId xmlns:a16="http://schemas.microsoft.com/office/drawing/2014/main" id="{2243E1F7-ACC4-CAE8-3E5C-4C3C211845D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543338" y="291548"/>
            <a:ext cx="4505739" cy="1378226"/>
          </a:xfrm>
          <a:prstGeom prst="rect">
            <a:avLst/>
          </a:prstGeom>
        </p:spPr>
      </p:pic>
      <p:sp>
        <p:nvSpPr>
          <p:cNvPr id="11" name="TextBox 10">
            <a:extLst>
              <a:ext uri="{FF2B5EF4-FFF2-40B4-BE49-F238E27FC236}">
                <a16:creationId xmlns:a16="http://schemas.microsoft.com/office/drawing/2014/main" id="{41AE9A00-9FCD-30F9-E08D-32E8CF085469}"/>
              </a:ext>
              <a:ext uri="{C183D7F6-B498-43B3-948B-1728B52AA6E4}">
                <adec:decorative xmlns:adec="http://schemas.microsoft.com/office/drawing/2017/decorative" val="1"/>
              </a:ext>
            </a:extLst>
          </p:cNvPr>
          <p:cNvSpPr txBox="1"/>
          <p:nvPr/>
        </p:nvSpPr>
        <p:spPr>
          <a:xfrm>
            <a:off x="1328753" y="380496"/>
            <a:ext cx="3820763" cy="1200329"/>
          </a:xfrm>
          <a:prstGeom prst="rect">
            <a:avLst/>
          </a:prstGeom>
          <a:noFill/>
        </p:spPr>
        <p:txBody>
          <a:bodyPr wrap="square" rtlCol="0">
            <a:spAutoFit/>
          </a:bodyPr>
          <a:lstStyle/>
          <a:p>
            <a:r>
              <a:rPr lang="cy-GB" sz="2400" b="1" noProof="0" dirty="0">
                <a:latin typeface="Verdana" panose="020B0604030504040204" pitchFamily="34" charset="0"/>
                <a:ea typeface="Verdana" panose="020B0604030504040204" pitchFamily="34" charset="0"/>
                <a:cs typeface="Verdana" panose="020B0604030504040204" pitchFamily="34" charset="0"/>
              </a:rPr>
              <a:t>Rhagfarn mewn technoleg a dyfeisiadau</a:t>
            </a:r>
          </a:p>
        </p:txBody>
      </p:sp>
      <p:sp>
        <p:nvSpPr>
          <p:cNvPr id="12" name="TextBox 11">
            <a:extLst>
              <a:ext uri="{FF2B5EF4-FFF2-40B4-BE49-F238E27FC236}">
                <a16:creationId xmlns:a16="http://schemas.microsoft.com/office/drawing/2014/main" id="{994F638E-F25E-5AEC-0E39-99816C68C177}"/>
              </a:ext>
              <a:ext uri="{C183D7F6-B498-43B3-948B-1728B52AA6E4}">
                <adec:decorative xmlns:adec="http://schemas.microsoft.com/office/drawing/2017/decorative" val="1"/>
              </a:ext>
            </a:extLst>
          </p:cNvPr>
          <p:cNvSpPr txBox="1"/>
          <p:nvPr/>
        </p:nvSpPr>
        <p:spPr>
          <a:xfrm>
            <a:off x="1103933" y="1907357"/>
            <a:ext cx="9961334" cy="4201150"/>
          </a:xfrm>
          <a:prstGeom prst="rect">
            <a:avLst/>
          </a:prstGeom>
          <a:noFill/>
        </p:spPr>
        <p:txBody>
          <a:bodyPr wrap="square" rtlCol="0">
            <a:spAutoFit/>
          </a:bodyPr>
          <a:lstStyle/>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Mae dynion yn fwy tebygol o fod mewn damwain car. Ond pan fydd merch mewn damwain car mae hi 47% yn fwy tebygol o gael ei hanafu'n ddifrifol a 71% yn fwy tebygol o farw.</a:t>
            </a:r>
          </a:p>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Mae llawer yn dadlau bod hyn yn ymwneud â sut mae ceir yn cael eu cynllunio.</a:t>
            </a:r>
          </a:p>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Mae merched yn tueddu i eistedd ymhellach ymlaen wrth yrru, oherwydd eu bod yn fyrrach ar gyfartaledd. Mae dyluniad y car yn golygu eu bod mewn mwy o berygl o anaf mewn gwrthdrawiadau ben-ben.</a:t>
            </a:r>
          </a:p>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 fod gan ferched lai o gyhyrau yn eu gwddf a rhan uchaf y torso, felly maen nhw’n fwy tebygol o gael anafiadau chwiplach. Mae ymchwil wedi dangos bod seddi modern yn rhy galed i amddiffyn rhag anafiadau chwiplach.</a:t>
            </a:r>
          </a:p>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Am amser hir roedd y ffigyrau ffug a ddefnyddir mewn profion damwain car yn cael eu dylunio ar sail corffolaeth dyn cyffredin. Mae pobl hefyd yn dadlau nad yw'r ffigyrau ffug benywaidd sy’n bod bellach yn adlewyrchiad gwirioneddol o gorffolaeth y ddynes gyffredin.</a:t>
            </a:r>
          </a:p>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Gellid dadlau bod merched yn fwy tebygol o gael eu hanafu mewn damwain car oherwydd y rhagfarn yn erbyn merched ym maes dylunio ceir a mesurau diogelwch.</a:t>
            </a:r>
          </a:p>
        </p:txBody>
      </p:sp>
      <p:sp>
        <p:nvSpPr>
          <p:cNvPr id="2" name="Title 1">
            <a:extLst>
              <a:ext uri="{FF2B5EF4-FFF2-40B4-BE49-F238E27FC236}">
                <a16:creationId xmlns:a16="http://schemas.microsoft.com/office/drawing/2014/main" id="{5A39B13A-8BE6-3E2C-B534-1265C72E9D43}"/>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16</a:t>
            </a:r>
          </a:p>
        </p:txBody>
      </p:sp>
    </p:spTree>
    <p:extLst>
      <p:ext uri="{BB962C8B-B14F-4D97-AF65-F5344CB8AC3E}">
        <p14:creationId xmlns:p14="http://schemas.microsoft.com/office/powerpoint/2010/main" val="2435998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087E7-2A38-7A4C-BF28-C4CCDED31A0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9223899-A530-24E0-2BBD-288EF93A6469}"/>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ABF88FE6-B4F1-FD33-53EA-1D952A760C6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1259"/>
            <a:ext cx="12191999" cy="6855479"/>
          </a:xfrm>
          <a:prstGeom prst="rect">
            <a:avLst/>
          </a:prstGeom>
        </p:spPr>
      </p:pic>
      <p:pic>
        <p:nvPicPr>
          <p:cNvPr id="7" name="Picture 6">
            <a:extLst>
              <a:ext uri="{FF2B5EF4-FFF2-40B4-BE49-F238E27FC236}">
                <a16:creationId xmlns:a16="http://schemas.microsoft.com/office/drawing/2014/main" id="{991D948C-C459-7D2D-3702-462BFC02663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530086" y="278296"/>
            <a:ext cx="4784035" cy="1404730"/>
          </a:xfrm>
          <a:prstGeom prst="rect">
            <a:avLst/>
          </a:prstGeom>
        </p:spPr>
      </p:pic>
      <p:sp>
        <p:nvSpPr>
          <p:cNvPr id="10" name="TextBox 9">
            <a:extLst>
              <a:ext uri="{FF2B5EF4-FFF2-40B4-BE49-F238E27FC236}">
                <a16:creationId xmlns:a16="http://schemas.microsoft.com/office/drawing/2014/main" id="{03897C0A-9FB3-88EA-E273-676E822DD70E}"/>
              </a:ext>
              <a:ext uri="{C183D7F6-B498-43B3-948B-1728B52AA6E4}">
                <adec:decorative xmlns:adec="http://schemas.microsoft.com/office/drawing/2017/decorative" val="1"/>
              </a:ext>
            </a:extLst>
          </p:cNvPr>
          <p:cNvSpPr txBox="1"/>
          <p:nvPr/>
        </p:nvSpPr>
        <p:spPr>
          <a:xfrm>
            <a:off x="1328753" y="380496"/>
            <a:ext cx="3820763" cy="1200329"/>
          </a:xfrm>
          <a:prstGeom prst="rect">
            <a:avLst/>
          </a:prstGeom>
          <a:noFill/>
        </p:spPr>
        <p:txBody>
          <a:bodyPr wrap="square" rtlCol="0">
            <a:spAutoFit/>
          </a:bodyPr>
          <a:lstStyle/>
          <a:p>
            <a:r>
              <a:rPr lang="cy-GB" sz="2400" b="1" noProof="0" dirty="0">
                <a:latin typeface="Verdana" panose="020B0604030504040204" pitchFamily="34" charset="0"/>
                <a:ea typeface="Verdana" panose="020B0604030504040204" pitchFamily="34" charset="0"/>
                <a:cs typeface="Verdana" panose="020B0604030504040204" pitchFamily="34" charset="0"/>
              </a:rPr>
              <a:t>Sut mae rhagfarn yn bresennol mewn technoleg AI?</a:t>
            </a:r>
          </a:p>
        </p:txBody>
      </p:sp>
      <p:sp>
        <p:nvSpPr>
          <p:cNvPr id="11" name="TextBox 10">
            <a:extLst>
              <a:ext uri="{FF2B5EF4-FFF2-40B4-BE49-F238E27FC236}">
                <a16:creationId xmlns:a16="http://schemas.microsoft.com/office/drawing/2014/main" id="{074E475B-74B7-03D0-43F1-57337FB9842C}"/>
              </a:ext>
              <a:ext uri="{C183D7F6-B498-43B3-948B-1728B52AA6E4}">
                <adec:decorative xmlns:adec="http://schemas.microsoft.com/office/drawing/2017/decorative" val="1"/>
              </a:ext>
            </a:extLst>
          </p:cNvPr>
          <p:cNvSpPr txBox="1"/>
          <p:nvPr/>
        </p:nvSpPr>
        <p:spPr>
          <a:xfrm>
            <a:off x="1103933" y="1907357"/>
            <a:ext cx="9961334" cy="2308324"/>
          </a:xfrm>
          <a:prstGeom prst="rect">
            <a:avLst/>
          </a:prstGeom>
          <a:noFill/>
        </p:spPr>
        <p:txBody>
          <a:bodyPr wrap="square" rtlCol="0">
            <a:spAutoFit/>
          </a:bodyPr>
          <a:lstStyle/>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 modelau AI weithiau fod yn adlewyrchiad o dybiaethau’r datblygwyr sy'n eu codio nhw, sy'n achosi iddyn nhw ffafrio deilliannau penodol.</a:t>
            </a:r>
          </a:p>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Gallai fod rhagfarn hefyd oherwydd y data a ddefnyddir i hyfforddi'r AI. Mae'r modelau yn dadansoddi setiau mawr o ddata, gan nodi patrymau a chysylltiadau yn y data i wneud rhagfynegiadau a phenderfyniadau.</a:t>
            </a:r>
          </a:p>
          <a:p>
            <a:pPr marL="285750" indent="-285750">
              <a:spcBef>
                <a:spcPts val="12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Os yw AI yn canfod patrymau o ragfarnau hanesyddol yn y data, gall ei gasgliadau hefyd fod yn adlewyrchiad o’r rhagfarnau hynny, a gall hyn wedyn arwain at ganlyniadau gwahaniaethol eang.</a:t>
            </a:r>
          </a:p>
        </p:txBody>
      </p:sp>
      <p:sp>
        <p:nvSpPr>
          <p:cNvPr id="2" name="Title 1">
            <a:extLst>
              <a:ext uri="{FF2B5EF4-FFF2-40B4-BE49-F238E27FC236}">
                <a16:creationId xmlns:a16="http://schemas.microsoft.com/office/drawing/2014/main" id="{42B04B81-AA40-6F0C-515F-D1162D33F307}"/>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17</a:t>
            </a:r>
          </a:p>
        </p:txBody>
      </p:sp>
    </p:spTree>
    <p:extLst>
      <p:ext uri="{BB962C8B-B14F-4D97-AF65-F5344CB8AC3E}">
        <p14:creationId xmlns:p14="http://schemas.microsoft.com/office/powerpoint/2010/main" val="3389206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B7C9CB-D158-AF2F-D82C-32C7F1DA0C0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39E51DD-A1EF-F70A-3A34-6BF65C3926A5}"/>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D128EFE9-BD0F-3F6F-55B1-96C03F37F8D6}"/>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097024" y="1406112"/>
            <a:ext cx="4229520" cy="1846867"/>
          </a:xfrm>
          <a:prstGeom prst="rect">
            <a:avLst/>
          </a:prstGeom>
        </p:spPr>
      </p:pic>
      <p:pic>
        <p:nvPicPr>
          <p:cNvPr id="9" name="Picture 8">
            <a:extLst>
              <a:ext uri="{FF2B5EF4-FFF2-40B4-BE49-F238E27FC236}">
                <a16:creationId xmlns:a16="http://schemas.microsoft.com/office/drawing/2014/main" id="{17FA05C8-46FF-97C0-0C9C-AF942573ECE1}"/>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724627" y="3252979"/>
            <a:ext cx="4125729" cy="1504216"/>
          </a:xfrm>
          <a:prstGeom prst="rect">
            <a:avLst/>
          </a:prstGeom>
        </p:spPr>
      </p:pic>
      <p:pic>
        <p:nvPicPr>
          <p:cNvPr id="10" name="Picture 9">
            <a:extLst>
              <a:ext uri="{FF2B5EF4-FFF2-40B4-BE49-F238E27FC236}">
                <a16:creationId xmlns:a16="http://schemas.microsoft.com/office/drawing/2014/main" id="{2497FFE2-6467-9991-9113-A65BB44D96D0}"/>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5862388" y="3715473"/>
            <a:ext cx="3351060" cy="1823014"/>
          </a:xfrm>
          <a:prstGeom prst="rect">
            <a:avLst/>
          </a:prstGeom>
        </p:spPr>
      </p:pic>
      <p:pic>
        <p:nvPicPr>
          <p:cNvPr id="11" name="Picture 10">
            <a:extLst>
              <a:ext uri="{FF2B5EF4-FFF2-40B4-BE49-F238E27FC236}">
                <a16:creationId xmlns:a16="http://schemas.microsoft.com/office/drawing/2014/main" id="{4CBA613F-E23D-116C-541E-3D69813818EA}"/>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409043" y="1173544"/>
            <a:ext cx="4058329" cy="2655056"/>
          </a:xfrm>
          <a:prstGeom prst="rect">
            <a:avLst/>
          </a:prstGeom>
        </p:spPr>
      </p:pic>
      <p:sp>
        <p:nvSpPr>
          <p:cNvPr id="14" name="TextBox 13">
            <a:extLst>
              <a:ext uri="{FF2B5EF4-FFF2-40B4-BE49-F238E27FC236}">
                <a16:creationId xmlns:a16="http://schemas.microsoft.com/office/drawing/2014/main" id="{6E1AE0C0-DF54-BAE5-1DB2-DDD132BA46DF}"/>
              </a:ext>
              <a:ext uri="{C183D7F6-B498-43B3-948B-1728B52AA6E4}">
                <adec:decorative xmlns:adec="http://schemas.microsoft.com/office/drawing/2017/decorative" val="1"/>
              </a:ext>
            </a:extLst>
          </p:cNvPr>
          <p:cNvSpPr txBox="1"/>
          <p:nvPr/>
        </p:nvSpPr>
        <p:spPr>
          <a:xfrm>
            <a:off x="2288862" y="1572457"/>
            <a:ext cx="3909207" cy="1269578"/>
          </a:xfrm>
          <a:prstGeom prst="rect">
            <a:avLst/>
          </a:prstGeom>
          <a:noFill/>
        </p:spPr>
        <p:txBody>
          <a:bodyPr wrap="square" rtlCol="0">
            <a:spAutoFit/>
          </a:bodyPr>
          <a:lstStyle/>
          <a:p>
            <a:r>
              <a:rPr lang="cy-GB" sz="2550" b="1" noProof="0" dirty="0">
                <a:latin typeface="Verdana" panose="020B0604030504040204" pitchFamily="34" charset="0"/>
                <a:ea typeface="Verdana" panose="020B0604030504040204" pitchFamily="34" charset="0"/>
                <a:cs typeface="Verdana" panose="020B0604030504040204" pitchFamily="34" charset="0"/>
              </a:rPr>
              <a:t>Pa ragfarn sydd i’w gweld yn yr enghraifft hon o AI?</a:t>
            </a:r>
          </a:p>
        </p:txBody>
      </p:sp>
      <p:sp>
        <p:nvSpPr>
          <p:cNvPr id="16" name="TextBox 15">
            <a:extLst>
              <a:ext uri="{FF2B5EF4-FFF2-40B4-BE49-F238E27FC236}">
                <a16:creationId xmlns:a16="http://schemas.microsoft.com/office/drawing/2014/main" id="{08964758-EC5A-9BA3-4703-1096CFE8CF3B}"/>
              </a:ext>
              <a:ext uri="{C183D7F6-B498-43B3-948B-1728B52AA6E4}">
                <adec:decorative xmlns:adec="http://schemas.microsoft.com/office/drawing/2017/decorative" val="1"/>
              </a:ext>
            </a:extLst>
          </p:cNvPr>
          <p:cNvSpPr txBox="1"/>
          <p:nvPr/>
        </p:nvSpPr>
        <p:spPr>
          <a:xfrm>
            <a:off x="1855005" y="3491053"/>
            <a:ext cx="3799745" cy="877163"/>
          </a:xfrm>
          <a:prstGeom prst="rect">
            <a:avLst/>
          </a:prstGeom>
          <a:noFill/>
        </p:spPr>
        <p:txBody>
          <a:bodyPr wrap="square" rtlCol="0">
            <a:spAutoFit/>
          </a:bodyPr>
          <a:lstStyle/>
          <a:p>
            <a:r>
              <a:rPr lang="cy-GB" sz="2550" b="1" noProof="0" dirty="0">
                <a:latin typeface="Verdana" panose="020B0604030504040204" pitchFamily="34" charset="0"/>
                <a:ea typeface="Verdana" panose="020B0604030504040204" pitchFamily="34" charset="0"/>
                <a:cs typeface="Verdana" panose="020B0604030504040204" pitchFamily="34" charset="0"/>
              </a:rPr>
              <a:t>Beth allai ddigwydd o ganlyniad?</a:t>
            </a:r>
          </a:p>
        </p:txBody>
      </p:sp>
      <p:sp>
        <p:nvSpPr>
          <p:cNvPr id="17" name="TextBox 16">
            <a:extLst>
              <a:ext uri="{FF2B5EF4-FFF2-40B4-BE49-F238E27FC236}">
                <a16:creationId xmlns:a16="http://schemas.microsoft.com/office/drawing/2014/main" id="{89EAF7A4-ADC3-C7FC-3D0A-979C2B2DD58E}"/>
              </a:ext>
              <a:ext uri="{C183D7F6-B498-43B3-948B-1728B52AA6E4}">
                <adec:decorative xmlns:adec="http://schemas.microsoft.com/office/drawing/2017/decorative" val="1"/>
              </a:ext>
            </a:extLst>
          </p:cNvPr>
          <p:cNvSpPr txBox="1"/>
          <p:nvPr/>
        </p:nvSpPr>
        <p:spPr>
          <a:xfrm>
            <a:off x="6641936" y="1406113"/>
            <a:ext cx="3742937" cy="2054409"/>
          </a:xfrm>
          <a:prstGeom prst="rect">
            <a:avLst/>
          </a:prstGeom>
          <a:noFill/>
        </p:spPr>
        <p:txBody>
          <a:bodyPr wrap="square" rtlCol="0">
            <a:spAutoFit/>
          </a:bodyPr>
          <a:lstStyle/>
          <a:p>
            <a:r>
              <a:rPr lang="cy-GB" sz="2550" b="1" noProof="0" dirty="0">
                <a:latin typeface="Verdana" panose="020B0604030504040204" pitchFamily="34" charset="0"/>
                <a:ea typeface="Verdana" panose="020B0604030504040204" pitchFamily="34" charset="0"/>
                <a:cs typeface="Verdana" panose="020B0604030504040204" pitchFamily="34" charset="0"/>
              </a:rPr>
              <a:t>Beth allai fod yn effeithiau negyddol neu’n niweidiau yn yr enghraifft hon o ragfarn mewn AI?</a:t>
            </a:r>
          </a:p>
        </p:txBody>
      </p:sp>
      <p:sp>
        <p:nvSpPr>
          <p:cNvPr id="18" name="TextBox 17">
            <a:extLst>
              <a:ext uri="{FF2B5EF4-FFF2-40B4-BE49-F238E27FC236}">
                <a16:creationId xmlns:a16="http://schemas.microsoft.com/office/drawing/2014/main" id="{B9A22726-6DB7-C48A-6C2E-AA2A8F721CB9}"/>
              </a:ext>
              <a:ext uri="{C183D7F6-B498-43B3-948B-1728B52AA6E4}">
                <adec:decorative xmlns:adec="http://schemas.microsoft.com/office/drawing/2017/decorative" val="1"/>
              </a:ext>
            </a:extLst>
          </p:cNvPr>
          <p:cNvSpPr txBox="1"/>
          <p:nvPr/>
        </p:nvSpPr>
        <p:spPr>
          <a:xfrm>
            <a:off x="6054657" y="3906583"/>
            <a:ext cx="2966521" cy="1269578"/>
          </a:xfrm>
          <a:prstGeom prst="rect">
            <a:avLst/>
          </a:prstGeom>
          <a:noFill/>
        </p:spPr>
        <p:txBody>
          <a:bodyPr wrap="square" rtlCol="0">
            <a:spAutoFit/>
          </a:bodyPr>
          <a:lstStyle/>
          <a:p>
            <a:r>
              <a:rPr lang="cy-GB" sz="2550" b="1" noProof="0" dirty="0">
                <a:latin typeface="Verdana" panose="020B0604030504040204" pitchFamily="34" charset="0"/>
                <a:ea typeface="Verdana" panose="020B0604030504040204" pitchFamily="34" charset="0"/>
                <a:cs typeface="Verdana" panose="020B0604030504040204" pitchFamily="34" charset="0"/>
              </a:rPr>
              <a:t>Sut gallai hyn wneud i rywun deimlo?</a:t>
            </a:r>
          </a:p>
        </p:txBody>
      </p:sp>
      <p:sp>
        <p:nvSpPr>
          <p:cNvPr id="2" name="Title 1">
            <a:extLst>
              <a:ext uri="{FF2B5EF4-FFF2-40B4-BE49-F238E27FC236}">
                <a16:creationId xmlns:a16="http://schemas.microsoft.com/office/drawing/2014/main" id="{D226EEEC-70ED-9F95-7D9E-84B19C6E2722}"/>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18</a:t>
            </a:r>
          </a:p>
        </p:txBody>
      </p:sp>
    </p:spTree>
    <p:extLst>
      <p:ext uri="{BB962C8B-B14F-4D97-AF65-F5344CB8AC3E}">
        <p14:creationId xmlns:p14="http://schemas.microsoft.com/office/powerpoint/2010/main" val="3504732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6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4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0A316-384A-FF6E-DB35-34793625524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0E014B5-6C85-C8D8-0792-E0773096309B}"/>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7D7B65CE-38E1-3692-F07B-E67DDA5A412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1259"/>
            <a:ext cx="12191999" cy="6855479"/>
          </a:xfrm>
          <a:prstGeom prst="rect">
            <a:avLst/>
          </a:prstGeom>
        </p:spPr>
      </p:pic>
      <p:pic>
        <p:nvPicPr>
          <p:cNvPr id="7" name="Picture 6">
            <a:extLst>
              <a:ext uri="{FF2B5EF4-FFF2-40B4-BE49-F238E27FC236}">
                <a16:creationId xmlns:a16="http://schemas.microsoft.com/office/drawing/2014/main" id="{B99625E5-55D6-C84A-195F-8204791D4A10}"/>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44557"/>
            <a:ext cx="12194242" cy="1380252"/>
          </a:xfrm>
          <a:prstGeom prst="rect">
            <a:avLst/>
          </a:prstGeom>
        </p:spPr>
      </p:pic>
      <p:sp>
        <p:nvSpPr>
          <p:cNvPr id="10" name="TextBox 9">
            <a:extLst>
              <a:ext uri="{FF2B5EF4-FFF2-40B4-BE49-F238E27FC236}">
                <a16:creationId xmlns:a16="http://schemas.microsoft.com/office/drawing/2014/main" id="{8A943AD2-B952-76AD-CC68-F6C4959B9C6D}"/>
              </a:ext>
              <a:ext uri="{C183D7F6-B498-43B3-948B-1728B52AA6E4}">
                <adec:decorative xmlns:adec="http://schemas.microsoft.com/office/drawing/2017/decorative" val="1"/>
              </a:ext>
            </a:extLst>
          </p:cNvPr>
          <p:cNvSpPr txBox="1"/>
          <p:nvPr/>
        </p:nvSpPr>
        <p:spPr>
          <a:xfrm>
            <a:off x="-2241" y="798055"/>
            <a:ext cx="12194241" cy="49244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Rhagfarn mewn AI – </a:t>
            </a:r>
            <a:r>
              <a:rPr lang="cy-GB" sz="2550" noProof="0" dirty="0">
                <a:latin typeface="Verdana" panose="020B0604030504040204" pitchFamily="34" charset="0"/>
                <a:ea typeface="Verdana" panose="020B0604030504040204" pitchFamily="34" charset="0"/>
                <a:cs typeface="Verdana" panose="020B0604030504040204" pitchFamily="34" charset="0"/>
              </a:rPr>
              <a:t>enghraifft 1</a:t>
            </a:r>
          </a:p>
        </p:txBody>
      </p:sp>
      <p:sp>
        <p:nvSpPr>
          <p:cNvPr id="11" name="TextBox 10">
            <a:extLst>
              <a:ext uri="{FF2B5EF4-FFF2-40B4-BE49-F238E27FC236}">
                <a16:creationId xmlns:a16="http://schemas.microsoft.com/office/drawing/2014/main" id="{29280334-BE96-6241-1531-02EC8D174C7D}"/>
              </a:ext>
              <a:ext uri="{C183D7F6-B498-43B3-948B-1728B52AA6E4}">
                <adec:decorative xmlns:adec="http://schemas.microsoft.com/office/drawing/2017/decorative" val="1"/>
              </a:ext>
            </a:extLst>
          </p:cNvPr>
          <p:cNvSpPr txBox="1"/>
          <p:nvPr/>
        </p:nvSpPr>
        <p:spPr>
          <a:xfrm>
            <a:off x="2213811" y="1949961"/>
            <a:ext cx="7712241" cy="2049792"/>
          </a:xfrm>
          <a:prstGeom prst="rect">
            <a:avLst/>
          </a:prstGeom>
          <a:noFill/>
        </p:spPr>
        <p:txBody>
          <a:bodyPr wrap="square" rtlCol="0">
            <a:spAutoFit/>
          </a:bodyPr>
          <a:lstStyle/>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Ym maes gofal iechyd, mae merched a grwpiau lleiafrifol wedi’u tangynrychioli mewn data weithiau, er enghraifft, mewn systemau diagnosis â chymorth cyfrifiadur (CAD), sy'n golygu efallai nad oes digon o ddata i roi diagnosis llawn a chywir iddyn nhw’n hyderus.</a:t>
            </a:r>
          </a:p>
        </p:txBody>
      </p:sp>
      <p:sp>
        <p:nvSpPr>
          <p:cNvPr id="2" name="Title 1">
            <a:extLst>
              <a:ext uri="{FF2B5EF4-FFF2-40B4-BE49-F238E27FC236}">
                <a16:creationId xmlns:a16="http://schemas.microsoft.com/office/drawing/2014/main" id="{D504A209-7004-22CE-8634-8182BB12E59B}"/>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19</a:t>
            </a:r>
          </a:p>
        </p:txBody>
      </p:sp>
    </p:spTree>
    <p:extLst>
      <p:ext uri="{BB962C8B-B14F-4D97-AF65-F5344CB8AC3E}">
        <p14:creationId xmlns:p14="http://schemas.microsoft.com/office/powerpoint/2010/main" val="1946421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EFDBC93F-D56B-30B5-4B83-7E8EBC1E5AB9}"/>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28" name="Picture 27">
            <a:extLst>
              <a:ext uri="{FF2B5EF4-FFF2-40B4-BE49-F238E27FC236}">
                <a16:creationId xmlns:a16="http://schemas.microsoft.com/office/drawing/2014/main" id="{804EB4F4-87F1-06D3-5EE8-A6E096F0DC4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30" name="Picture 29">
            <a:extLst>
              <a:ext uri="{FF2B5EF4-FFF2-40B4-BE49-F238E27FC236}">
                <a16:creationId xmlns:a16="http://schemas.microsoft.com/office/drawing/2014/main" id="{480FFBAD-7B04-AE06-C8BE-08B1AFB440AF}"/>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sp>
        <p:nvSpPr>
          <p:cNvPr id="16" name="TextBox 15">
            <a:extLst>
              <a:ext uri="{FF2B5EF4-FFF2-40B4-BE49-F238E27FC236}">
                <a16:creationId xmlns:a16="http://schemas.microsoft.com/office/drawing/2014/main" id="{B567AB6A-13CD-9EDF-5603-B04D353709A0}"/>
              </a:ext>
              <a:ext uri="{C183D7F6-B498-43B3-948B-1728B52AA6E4}">
                <adec:decorative xmlns:adec="http://schemas.microsoft.com/office/drawing/2017/decorative" val="1"/>
              </a:ext>
            </a:extLst>
          </p:cNvPr>
          <p:cNvSpPr txBox="1"/>
          <p:nvPr/>
        </p:nvSpPr>
        <p:spPr>
          <a:xfrm>
            <a:off x="2853662" y="3105204"/>
            <a:ext cx="6482433" cy="646331"/>
          </a:xfrm>
          <a:prstGeom prst="rect">
            <a:avLst/>
          </a:prstGeom>
          <a:noFill/>
        </p:spPr>
        <p:txBody>
          <a:bodyPr wrap="square" rtlCol="0">
            <a:spAutoFit/>
          </a:bodyPr>
          <a:lstStyle/>
          <a:p>
            <a:pPr algn="ctr"/>
            <a:r>
              <a:rPr lang="cy-GB" sz="3600" b="1" noProof="0" dirty="0">
                <a:latin typeface="Verdana" panose="020B0604030504040204" pitchFamily="34" charset="0"/>
                <a:ea typeface="Verdana" panose="020B0604030504040204" pitchFamily="34" charset="0"/>
                <a:cs typeface="Verdana" panose="020B0604030504040204" pitchFamily="34" charset="0"/>
              </a:rPr>
              <a:t>AI moesegol</a:t>
            </a:r>
            <a:endParaRPr lang="cy-GB" sz="36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5793DA25-EF33-0318-D12B-A250B1B58D8B}"/>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a:t>
            </a:r>
          </a:p>
        </p:txBody>
      </p:sp>
    </p:spTree>
    <p:extLst>
      <p:ext uri="{BB962C8B-B14F-4D97-AF65-F5344CB8AC3E}">
        <p14:creationId xmlns:p14="http://schemas.microsoft.com/office/powerpoint/2010/main" val="1163412738"/>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317BE-B2C4-9D01-5BFF-4AFEF1E4520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56303BE-55A5-B478-E18E-8942D7D57D4B}"/>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AED3AB17-3FB0-4429-7E28-41708978DDF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7" name="Picture 6">
            <a:extLst>
              <a:ext uri="{FF2B5EF4-FFF2-40B4-BE49-F238E27FC236}">
                <a16:creationId xmlns:a16="http://schemas.microsoft.com/office/drawing/2014/main" id="{569024F4-0EA6-E9AB-C82A-CDA1415A9BD1}"/>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291548"/>
            <a:ext cx="12192000" cy="1431236"/>
          </a:xfrm>
          <a:prstGeom prst="rect">
            <a:avLst/>
          </a:prstGeom>
        </p:spPr>
      </p:pic>
      <p:sp>
        <p:nvSpPr>
          <p:cNvPr id="10" name="TextBox 9">
            <a:extLst>
              <a:ext uri="{FF2B5EF4-FFF2-40B4-BE49-F238E27FC236}">
                <a16:creationId xmlns:a16="http://schemas.microsoft.com/office/drawing/2014/main" id="{523BA644-EC39-874D-7B57-59D5554D06FD}"/>
              </a:ext>
              <a:ext uri="{C183D7F6-B498-43B3-948B-1728B52AA6E4}">
                <adec:decorative xmlns:adec="http://schemas.microsoft.com/office/drawing/2017/decorative" val="1"/>
              </a:ext>
            </a:extLst>
          </p:cNvPr>
          <p:cNvSpPr txBox="1"/>
          <p:nvPr/>
        </p:nvSpPr>
        <p:spPr>
          <a:xfrm>
            <a:off x="-2241" y="798055"/>
            <a:ext cx="12194241" cy="49244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Rhagfarn mewn AI – </a:t>
            </a:r>
            <a:r>
              <a:rPr lang="cy-GB" sz="2550" noProof="0" dirty="0">
                <a:latin typeface="Verdana" panose="020B0604030504040204" pitchFamily="34" charset="0"/>
                <a:ea typeface="Verdana" panose="020B0604030504040204" pitchFamily="34" charset="0"/>
                <a:cs typeface="Verdana" panose="020B0604030504040204" pitchFamily="34" charset="0"/>
              </a:rPr>
              <a:t>enghraifft 2</a:t>
            </a:r>
          </a:p>
        </p:txBody>
      </p:sp>
      <p:sp>
        <p:nvSpPr>
          <p:cNvPr id="11" name="TextBox 10">
            <a:extLst>
              <a:ext uri="{FF2B5EF4-FFF2-40B4-BE49-F238E27FC236}">
                <a16:creationId xmlns:a16="http://schemas.microsoft.com/office/drawing/2014/main" id="{966BC36E-A1BE-121B-039D-C91DE9C61B9B}"/>
              </a:ext>
              <a:ext uri="{C183D7F6-B498-43B3-948B-1728B52AA6E4}">
                <adec:decorative xmlns:adec="http://schemas.microsoft.com/office/drawing/2017/decorative" val="1"/>
              </a:ext>
            </a:extLst>
          </p:cNvPr>
          <p:cNvSpPr txBox="1"/>
          <p:nvPr/>
        </p:nvSpPr>
        <p:spPr>
          <a:xfrm>
            <a:off x="2213811" y="1949961"/>
            <a:ext cx="7712241" cy="2779222"/>
          </a:xfrm>
          <a:prstGeom prst="rect">
            <a:avLst/>
          </a:prstGeom>
          <a:noFill/>
        </p:spPr>
        <p:txBody>
          <a:bodyPr wrap="square" rtlCol="0">
            <a:spAutoFit/>
          </a:bodyPr>
          <a:lstStyle/>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Pan ddefnyddir AI i hwyluso sganio CVs wrth chwilio am ymgeiswyr delfrydol ar gyfer swydd, gall yr wybodaeth y gofynnir amdani a’r atebion sy’n cael eu sgrinio arwain at ddeilliannau annheg ar draws gwahanol grwpiau o bobl. Er enghraifft, gallai gair penodol yn y swydd ddisgrifiad ddenu neu ffafrio mwy o ddynion na merched.</a:t>
            </a:r>
          </a:p>
          <a:p>
            <a:pPr>
              <a:spcBef>
                <a:spcPts val="600"/>
              </a:spcBef>
            </a:pPr>
            <a:endParaRPr lang="cy-GB" sz="212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3EAAC6E8-6205-5805-70A6-B7D96DE1DC03}"/>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20</a:t>
            </a:r>
          </a:p>
        </p:txBody>
      </p:sp>
    </p:spTree>
    <p:extLst>
      <p:ext uri="{BB962C8B-B14F-4D97-AF65-F5344CB8AC3E}">
        <p14:creationId xmlns:p14="http://schemas.microsoft.com/office/powerpoint/2010/main" val="82456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F9B21-1342-5EEA-BF4A-176306ADD52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0344618-9EF4-0818-5119-B9C9F5CA451E}"/>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461E7B98-ABFA-49A4-E748-A1980D7FC8A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7" name="Picture 6">
            <a:extLst>
              <a:ext uri="{FF2B5EF4-FFF2-40B4-BE49-F238E27FC236}">
                <a16:creationId xmlns:a16="http://schemas.microsoft.com/office/drawing/2014/main" id="{BFA8DE08-8BAE-D6BB-DB11-2B2FF49B4888}"/>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238538"/>
            <a:ext cx="12192000" cy="1550505"/>
          </a:xfrm>
          <a:prstGeom prst="rect">
            <a:avLst/>
          </a:prstGeom>
        </p:spPr>
      </p:pic>
      <p:sp>
        <p:nvSpPr>
          <p:cNvPr id="12" name="TextBox 11">
            <a:extLst>
              <a:ext uri="{FF2B5EF4-FFF2-40B4-BE49-F238E27FC236}">
                <a16:creationId xmlns:a16="http://schemas.microsoft.com/office/drawing/2014/main" id="{02854B59-B6A6-269B-0AA4-69F334D1FED2}"/>
              </a:ext>
              <a:ext uri="{C183D7F6-B498-43B3-948B-1728B52AA6E4}">
                <adec:decorative xmlns:adec="http://schemas.microsoft.com/office/drawing/2017/decorative" val="1"/>
              </a:ext>
            </a:extLst>
          </p:cNvPr>
          <p:cNvSpPr txBox="1"/>
          <p:nvPr/>
        </p:nvSpPr>
        <p:spPr>
          <a:xfrm>
            <a:off x="-2241" y="798055"/>
            <a:ext cx="12194241" cy="49244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Rhagfarn mewn AI – </a:t>
            </a:r>
            <a:r>
              <a:rPr lang="cy-GB" sz="2550" noProof="0" dirty="0">
                <a:latin typeface="Verdana" panose="020B0604030504040204" pitchFamily="34" charset="0"/>
                <a:ea typeface="Verdana" panose="020B0604030504040204" pitchFamily="34" charset="0"/>
                <a:cs typeface="Verdana" panose="020B0604030504040204" pitchFamily="34" charset="0"/>
              </a:rPr>
              <a:t>enghraifft 3</a:t>
            </a:r>
          </a:p>
        </p:txBody>
      </p:sp>
      <p:sp>
        <p:nvSpPr>
          <p:cNvPr id="13" name="TextBox 12">
            <a:extLst>
              <a:ext uri="{FF2B5EF4-FFF2-40B4-BE49-F238E27FC236}">
                <a16:creationId xmlns:a16="http://schemas.microsoft.com/office/drawing/2014/main" id="{233491CA-C457-869D-A109-5508345A6F3F}"/>
              </a:ext>
              <a:ext uri="{C183D7F6-B498-43B3-948B-1728B52AA6E4}">
                <adec:decorative xmlns:adec="http://schemas.microsoft.com/office/drawing/2017/decorative" val="1"/>
              </a:ext>
            </a:extLst>
          </p:cNvPr>
          <p:cNvSpPr txBox="1"/>
          <p:nvPr/>
        </p:nvSpPr>
        <p:spPr>
          <a:xfrm>
            <a:off x="2213811" y="1949961"/>
            <a:ext cx="7712241" cy="3757952"/>
          </a:xfrm>
          <a:prstGeom prst="rect">
            <a:avLst/>
          </a:prstGeom>
          <a:noFill/>
        </p:spPr>
        <p:txBody>
          <a:bodyPr wrap="square" rtlCol="0">
            <a:spAutoFit/>
          </a:bodyPr>
          <a:lstStyle/>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Pan ddefnyddir offer cynhyrchu delweddau a chelf AI, byddan nhw’n aml yn achosi i stereoteipiau hen ffasiwn a niweidiol barhau. Er enghraifft, bydd cyfreithwyr, meddygon a barnwyr yn aml yn ddynion gwyn. </a:t>
            </a:r>
          </a:p>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Gall hefyd stereoteipio wrth gynhyrchu delweddau o grwpiau penodol o bobl, er enghraifft pobl LHDTC+. Enghreifftiau o stereoteipio o’r fath yw delweddau o ddynion hoyw, heini, neu ddynion hoyw yn gwisgo dillad ‘merchetaidd’, merched hoyw â modrwyau trwyn a gwallt wedi ei siafio, a phobl deurywiol a phobl anneuaidd â gwallt wedi ei liwio.</a:t>
            </a:r>
          </a:p>
        </p:txBody>
      </p:sp>
      <p:sp>
        <p:nvSpPr>
          <p:cNvPr id="2" name="Title 1">
            <a:extLst>
              <a:ext uri="{FF2B5EF4-FFF2-40B4-BE49-F238E27FC236}">
                <a16:creationId xmlns:a16="http://schemas.microsoft.com/office/drawing/2014/main" id="{E3691B2E-BD80-B40C-214C-38CFE6077CEC}"/>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21</a:t>
            </a:r>
          </a:p>
        </p:txBody>
      </p:sp>
    </p:spTree>
    <p:extLst>
      <p:ext uri="{BB962C8B-B14F-4D97-AF65-F5344CB8AC3E}">
        <p14:creationId xmlns:p14="http://schemas.microsoft.com/office/powerpoint/2010/main" val="3087879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0032F-8B18-D99F-7B79-D4FBDC0D137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B097779-6813-A2A1-D4D7-1F21629CECF3}"/>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7EBE85E0-DC41-B98B-6939-B5C1CD9DD716}"/>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7" name="Picture 6">
            <a:extLst>
              <a:ext uri="{FF2B5EF4-FFF2-40B4-BE49-F238E27FC236}">
                <a16:creationId xmlns:a16="http://schemas.microsoft.com/office/drawing/2014/main" id="{C93C8DC8-B0C3-477C-A02F-635237EEE301}"/>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265043"/>
            <a:ext cx="12194242" cy="1470992"/>
          </a:xfrm>
          <a:prstGeom prst="rect">
            <a:avLst/>
          </a:prstGeom>
        </p:spPr>
      </p:pic>
      <p:sp>
        <p:nvSpPr>
          <p:cNvPr id="10" name="TextBox 9">
            <a:extLst>
              <a:ext uri="{FF2B5EF4-FFF2-40B4-BE49-F238E27FC236}">
                <a16:creationId xmlns:a16="http://schemas.microsoft.com/office/drawing/2014/main" id="{856D525C-5E12-9487-1B56-15B280F17ECA}"/>
              </a:ext>
              <a:ext uri="{C183D7F6-B498-43B3-948B-1728B52AA6E4}">
                <adec:decorative xmlns:adec="http://schemas.microsoft.com/office/drawing/2017/decorative" val="1"/>
              </a:ext>
            </a:extLst>
          </p:cNvPr>
          <p:cNvSpPr txBox="1"/>
          <p:nvPr/>
        </p:nvSpPr>
        <p:spPr>
          <a:xfrm>
            <a:off x="-2241" y="798055"/>
            <a:ext cx="12194241" cy="49244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Rhagfarn mewn AI – </a:t>
            </a:r>
            <a:r>
              <a:rPr lang="cy-GB" sz="2550" noProof="0" dirty="0">
                <a:latin typeface="Verdana" panose="020B0604030504040204" pitchFamily="34" charset="0"/>
                <a:ea typeface="Verdana" panose="020B0604030504040204" pitchFamily="34" charset="0"/>
                <a:cs typeface="Verdana" panose="020B0604030504040204" pitchFamily="34" charset="0"/>
              </a:rPr>
              <a:t>enghraifft 4</a:t>
            </a:r>
          </a:p>
        </p:txBody>
      </p:sp>
      <p:sp>
        <p:nvSpPr>
          <p:cNvPr id="11" name="TextBox 10">
            <a:extLst>
              <a:ext uri="{FF2B5EF4-FFF2-40B4-BE49-F238E27FC236}">
                <a16:creationId xmlns:a16="http://schemas.microsoft.com/office/drawing/2014/main" id="{BA1EC642-2B05-F743-06D0-92A002D68EB5}"/>
              </a:ext>
              <a:ext uri="{C183D7F6-B498-43B3-948B-1728B52AA6E4}">
                <adec:decorative xmlns:adec="http://schemas.microsoft.com/office/drawing/2017/decorative" val="1"/>
              </a:ext>
            </a:extLst>
          </p:cNvPr>
          <p:cNvSpPr txBox="1"/>
          <p:nvPr/>
        </p:nvSpPr>
        <p:spPr>
          <a:xfrm>
            <a:off x="2213812" y="1949961"/>
            <a:ext cx="7591926" cy="2376035"/>
          </a:xfrm>
          <a:prstGeom prst="rect">
            <a:avLst/>
          </a:prstGeom>
          <a:noFill/>
        </p:spPr>
        <p:txBody>
          <a:bodyPr wrap="square" rtlCol="0">
            <a:spAutoFit/>
          </a:bodyPr>
          <a:lstStyle/>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Gellir defnyddio offer plismona rhagfynegol sy’n cael ei redeg gan AI i ragfynegi ym mha ardaloedd y mae trosedd yn fwyaf tebygol o ddigwydd. Mae hwn yn aml yn dibynnu ar ddata arestio o'r gorffennol. Efallai fod y data hwn yn cynnwys digwyddiadau pan gafodd pobl o liw eu targedu a'u herlyn yn annheg o ganlyniad i ragfarn.</a:t>
            </a:r>
          </a:p>
        </p:txBody>
      </p:sp>
      <p:sp>
        <p:nvSpPr>
          <p:cNvPr id="2" name="Title 1">
            <a:extLst>
              <a:ext uri="{FF2B5EF4-FFF2-40B4-BE49-F238E27FC236}">
                <a16:creationId xmlns:a16="http://schemas.microsoft.com/office/drawing/2014/main" id="{EC6D7D87-EEF1-62BA-20CA-DB0206B90E25}"/>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22</a:t>
            </a:r>
          </a:p>
        </p:txBody>
      </p:sp>
    </p:spTree>
    <p:extLst>
      <p:ext uri="{BB962C8B-B14F-4D97-AF65-F5344CB8AC3E}">
        <p14:creationId xmlns:p14="http://schemas.microsoft.com/office/powerpoint/2010/main" val="125243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BC2E4-65EE-198C-81BC-9869D31B003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7C0E9A9-14D9-6105-03CB-23CAFFA9F7E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E38BCBD1-8123-8F2C-6C51-393E7E0FC7F8}"/>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7" name="Picture 6">
            <a:extLst>
              <a:ext uri="{FF2B5EF4-FFF2-40B4-BE49-F238E27FC236}">
                <a16:creationId xmlns:a16="http://schemas.microsoft.com/office/drawing/2014/main" id="{0913ECE2-922A-72D4-CE2A-86D2F9F37894}"/>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0" y="304800"/>
            <a:ext cx="12192000" cy="1470992"/>
          </a:xfrm>
          <a:prstGeom prst="rect">
            <a:avLst/>
          </a:prstGeom>
        </p:spPr>
      </p:pic>
      <p:sp>
        <p:nvSpPr>
          <p:cNvPr id="10" name="TextBox 9">
            <a:extLst>
              <a:ext uri="{FF2B5EF4-FFF2-40B4-BE49-F238E27FC236}">
                <a16:creationId xmlns:a16="http://schemas.microsoft.com/office/drawing/2014/main" id="{3EDA29B6-847F-B288-E9BB-441A8647F449}"/>
              </a:ext>
              <a:ext uri="{C183D7F6-B498-43B3-948B-1728B52AA6E4}">
                <adec:decorative xmlns:adec="http://schemas.microsoft.com/office/drawing/2017/decorative" val="1"/>
              </a:ext>
            </a:extLst>
          </p:cNvPr>
          <p:cNvSpPr txBox="1"/>
          <p:nvPr/>
        </p:nvSpPr>
        <p:spPr>
          <a:xfrm>
            <a:off x="-2241" y="798055"/>
            <a:ext cx="12194241" cy="49244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Rhagfarn mewn AI – </a:t>
            </a:r>
            <a:r>
              <a:rPr lang="cy-GB" sz="2550" noProof="0" dirty="0">
                <a:latin typeface="Verdana" panose="020B0604030504040204" pitchFamily="34" charset="0"/>
                <a:ea typeface="Verdana" panose="020B0604030504040204" pitchFamily="34" charset="0"/>
                <a:cs typeface="Verdana" panose="020B0604030504040204" pitchFamily="34" charset="0"/>
              </a:rPr>
              <a:t>enghraifft 5</a:t>
            </a:r>
          </a:p>
        </p:txBody>
      </p:sp>
      <p:sp>
        <p:nvSpPr>
          <p:cNvPr id="11" name="TextBox 10">
            <a:extLst>
              <a:ext uri="{FF2B5EF4-FFF2-40B4-BE49-F238E27FC236}">
                <a16:creationId xmlns:a16="http://schemas.microsoft.com/office/drawing/2014/main" id="{67378F01-0891-B6D5-CC7A-2E3872A455C1}"/>
              </a:ext>
              <a:ext uri="{C183D7F6-B498-43B3-948B-1728B52AA6E4}">
                <adec:decorative xmlns:adec="http://schemas.microsoft.com/office/drawing/2017/decorative" val="1"/>
              </a:ext>
            </a:extLst>
          </p:cNvPr>
          <p:cNvSpPr txBox="1"/>
          <p:nvPr/>
        </p:nvSpPr>
        <p:spPr>
          <a:xfrm>
            <a:off x="2213811" y="1949961"/>
            <a:ext cx="7050505" cy="1071062"/>
          </a:xfrm>
          <a:prstGeom prst="rect">
            <a:avLst/>
          </a:prstGeom>
          <a:noFill/>
        </p:spPr>
        <p:txBody>
          <a:bodyPr wrap="square" rtlCol="0">
            <a:spAutoFit/>
          </a:bodyPr>
          <a:lstStyle/>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Mae astudiaethau yn dangos mai technoleg adnabod wynebau AI yw’r lleiaf dibynadwy ar gyfer pobl o liw, merched ac unigolion anneuaidd.</a:t>
            </a:r>
          </a:p>
        </p:txBody>
      </p:sp>
      <p:sp>
        <p:nvSpPr>
          <p:cNvPr id="2" name="Title 1">
            <a:extLst>
              <a:ext uri="{FF2B5EF4-FFF2-40B4-BE49-F238E27FC236}">
                <a16:creationId xmlns:a16="http://schemas.microsoft.com/office/drawing/2014/main" id="{E5EAACC9-073D-0A4C-8B9E-27A63DFB4C31}"/>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23</a:t>
            </a:r>
          </a:p>
        </p:txBody>
      </p:sp>
    </p:spTree>
    <p:extLst>
      <p:ext uri="{BB962C8B-B14F-4D97-AF65-F5344CB8AC3E}">
        <p14:creationId xmlns:p14="http://schemas.microsoft.com/office/powerpoint/2010/main" val="4215480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54A43-ADF4-4DC7-785D-084AEB8DCED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3689846-F9E0-9E5F-B486-83C91F4317CE}"/>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AFF8339C-AD87-14F2-EC11-50B0D3492545}"/>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7" name="Picture 6">
            <a:extLst>
              <a:ext uri="{FF2B5EF4-FFF2-40B4-BE49-F238E27FC236}">
                <a16:creationId xmlns:a16="http://schemas.microsoft.com/office/drawing/2014/main" id="{81BB5238-4ED6-6FE1-94A3-70095E7EDDF4}"/>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04800"/>
            <a:ext cx="12192000" cy="1457740"/>
          </a:xfrm>
          <a:prstGeom prst="rect">
            <a:avLst/>
          </a:prstGeom>
        </p:spPr>
      </p:pic>
      <p:sp>
        <p:nvSpPr>
          <p:cNvPr id="10" name="TextBox 9">
            <a:extLst>
              <a:ext uri="{FF2B5EF4-FFF2-40B4-BE49-F238E27FC236}">
                <a16:creationId xmlns:a16="http://schemas.microsoft.com/office/drawing/2014/main" id="{51096AD0-B1B3-5D47-F857-CC5F74DA0F44}"/>
              </a:ext>
              <a:ext uri="{C183D7F6-B498-43B3-948B-1728B52AA6E4}">
                <adec:decorative xmlns:adec="http://schemas.microsoft.com/office/drawing/2017/decorative" val="1"/>
              </a:ext>
            </a:extLst>
          </p:cNvPr>
          <p:cNvSpPr txBox="1"/>
          <p:nvPr/>
        </p:nvSpPr>
        <p:spPr>
          <a:xfrm>
            <a:off x="-2241" y="798055"/>
            <a:ext cx="12194241" cy="49244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Rhagfarn mewn AI – </a:t>
            </a:r>
            <a:r>
              <a:rPr lang="cy-GB" sz="2550" noProof="0" dirty="0">
                <a:latin typeface="Verdana" panose="020B0604030504040204" pitchFamily="34" charset="0"/>
                <a:ea typeface="Verdana" panose="020B0604030504040204" pitchFamily="34" charset="0"/>
                <a:cs typeface="Verdana" panose="020B0604030504040204" pitchFamily="34" charset="0"/>
              </a:rPr>
              <a:t>enghraifft 6</a:t>
            </a:r>
          </a:p>
        </p:txBody>
      </p:sp>
      <p:sp>
        <p:nvSpPr>
          <p:cNvPr id="11" name="TextBox 10">
            <a:extLst>
              <a:ext uri="{FF2B5EF4-FFF2-40B4-BE49-F238E27FC236}">
                <a16:creationId xmlns:a16="http://schemas.microsoft.com/office/drawing/2014/main" id="{6C63C9FE-BDB5-AAC3-DC23-9543D11E2CBF}"/>
              </a:ext>
              <a:ext uri="{C183D7F6-B498-43B3-948B-1728B52AA6E4}">
                <adec:decorative xmlns:adec="http://schemas.microsoft.com/office/drawing/2017/decorative" val="1"/>
              </a:ext>
            </a:extLst>
          </p:cNvPr>
          <p:cNvSpPr txBox="1"/>
          <p:nvPr/>
        </p:nvSpPr>
        <p:spPr>
          <a:xfrm>
            <a:off x="2213812" y="1949961"/>
            <a:ext cx="7808494" cy="2779222"/>
          </a:xfrm>
          <a:prstGeom prst="rect">
            <a:avLst/>
          </a:prstGeom>
          <a:noFill/>
        </p:spPr>
        <p:txBody>
          <a:bodyPr wrap="square" rtlCol="0">
            <a:spAutoFit/>
          </a:bodyPr>
          <a:lstStyle/>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Gall technoleg adnabod llais mewn systemau AI sgyrsiol ddangos rhagfarn yn erbyn acenion neu dafodieithoedd penodol. </a:t>
            </a:r>
          </a:p>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Er enghraifft, gallai cynorthwywyr AI gael trafferth deall siaradwyr anfrodorol, neu acenion rhanbarthol. Mae yna hefyd achosion ohono yn cael trafferth gyda lleisiau â thraw uwch neu leisiau mwy anadlog, sy’n golygu y gall gamddeall merched yn amlach.</a:t>
            </a:r>
          </a:p>
        </p:txBody>
      </p:sp>
      <p:sp>
        <p:nvSpPr>
          <p:cNvPr id="2" name="Title 1">
            <a:extLst>
              <a:ext uri="{FF2B5EF4-FFF2-40B4-BE49-F238E27FC236}">
                <a16:creationId xmlns:a16="http://schemas.microsoft.com/office/drawing/2014/main" id="{2FABD694-B240-4309-519C-E8AF968DE413}"/>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24</a:t>
            </a:r>
          </a:p>
        </p:txBody>
      </p:sp>
    </p:spTree>
    <p:extLst>
      <p:ext uri="{BB962C8B-B14F-4D97-AF65-F5344CB8AC3E}">
        <p14:creationId xmlns:p14="http://schemas.microsoft.com/office/powerpoint/2010/main" val="3402834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9D7FF-1888-8DD3-7E26-9696FFC6834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3F0737C-DB2E-EF51-D1F6-98D365B2D29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FF4F3C52-5906-92A5-124C-79CC9DB83349}"/>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7" name="Picture 6">
            <a:extLst>
              <a:ext uri="{FF2B5EF4-FFF2-40B4-BE49-F238E27FC236}">
                <a16:creationId xmlns:a16="http://schemas.microsoft.com/office/drawing/2014/main" id="{D516A332-5E1C-7D93-432D-0355EF592B7C}"/>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0" y="304800"/>
            <a:ext cx="12194242" cy="1484243"/>
          </a:xfrm>
          <a:prstGeom prst="rect">
            <a:avLst/>
          </a:prstGeom>
        </p:spPr>
      </p:pic>
      <p:sp>
        <p:nvSpPr>
          <p:cNvPr id="10" name="TextBox 9">
            <a:extLst>
              <a:ext uri="{FF2B5EF4-FFF2-40B4-BE49-F238E27FC236}">
                <a16:creationId xmlns:a16="http://schemas.microsoft.com/office/drawing/2014/main" id="{E6C76609-3FAB-5BD0-DAAE-6C2667E7974F}"/>
              </a:ext>
              <a:ext uri="{C183D7F6-B498-43B3-948B-1728B52AA6E4}">
                <adec:decorative xmlns:adec="http://schemas.microsoft.com/office/drawing/2017/decorative" val="1"/>
              </a:ext>
            </a:extLst>
          </p:cNvPr>
          <p:cNvSpPr txBox="1"/>
          <p:nvPr/>
        </p:nvSpPr>
        <p:spPr>
          <a:xfrm>
            <a:off x="-2241" y="798055"/>
            <a:ext cx="12194241" cy="49244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Rhagfarn mewn AI – </a:t>
            </a:r>
            <a:r>
              <a:rPr lang="cy-GB" sz="2550" noProof="0" dirty="0">
                <a:latin typeface="Verdana" panose="020B0604030504040204" pitchFamily="34" charset="0"/>
                <a:ea typeface="Verdana" panose="020B0604030504040204" pitchFamily="34" charset="0"/>
                <a:cs typeface="Verdana" panose="020B0604030504040204" pitchFamily="34" charset="0"/>
              </a:rPr>
              <a:t>enghraifft 7</a:t>
            </a:r>
          </a:p>
        </p:txBody>
      </p:sp>
      <p:sp>
        <p:nvSpPr>
          <p:cNvPr id="11" name="TextBox 10">
            <a:extLst>
              <a:ext uri="{FF2B5EF4-FFF2-40B4-BE49-F238E27FC236}">
                <a16:creationId xmlns:a16="http://schemas.microsoft.com/office/drawing/2014/main" id="{6BB3FB04-904B-5A66-7759-CD3BFD7EA369}"/>
              </a:ext>
              <a:ext uri="{C183D7F6-B498-43B3-948B-1728B52AA6E4}">
                <adec:decorative xmlns:adec="http://schemas.microsoft.com/office/drawing/2017/decorative" val="1"/>
              </a:ext>
            </a:extLst>
          </p:cNvPr>
          <p:cNvSpPr txBox="1"/>
          <p:nvPr/>
        </p:nvSpPr>
        <p:spPr>
          <a:xfrm>
            <a:off x="2213811" y="1949961"/>
            <a:ext cx="7964905" cy="2376035"/>
          </a:xfrm>
          <a:prstGeom prst="rect">
            <a:avLst/>
          </a:prstGeom>
          <a:noFill/>
        </p:spPr>
        <p:txBody>
          <a:bodyPr wrap="square" rtlCol="0">
            <a:spAutoFit/>
          </a:bodyPr>
          <a:lstStyle/>
          <a:p>
            <a:pPr>
              <a:spcBef>
                <a:spcPts val="600"/>
              </a:spcBef>
            </a:pPr>
            <a:r>
              <a:rPr lang="cy-GB" sz="2120" noProof="0" dirty="0">
                <a:latin typeface="Verdana" panose="020B0604030504040204" pitchFamily="34" charset="0"/>
                <a:ea typeface="Verdana" panose="020B0604030504040204" pitchFamily="34" charset="0"/>
                <a:cs typeface="Verdana" panose="020B0604030504040204" pitchFamily="34" charset="0"/>
              </a:rPr>
              <a:t>Gwelwyd mewn astudiaeth fod AI yn dal i wneud rhagdybiaethau rhagfarnllyd am bobl sy’n siarad Saesneg Americanaidd Affricanaidd hyd yn oed ar ôl cael ei raglennu yn defnyddio hyfforddiant gwrth-hiliaeth. Roedd y model AI yn disgrifio’r siaradwyr Saesneg Americanaidd Affricanaidd fel "amheus", "ymosodol", "croch” ac "anghwrtais."</a:t>
            </a:r>
          </a:p>
        </p:txBody>
      </p:sp>
      <p:sp>
        <p:nvSpPr>
          <p:cNvPr id="2" name="Title 1">
            <a:extLst>
              <a:ext uri="{FF2B5EF4-FFF2-40B4-BE49-F238E27FC236}">
                <a16:creationId xmlns:a16="http://schemas.microsoft.com/office/drawing/2014/main" id="{FE8F32F7-628D-5BCA-0E97-C2CABB9EB856}"/>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25</a:t>
            </a:r>
          </a:p>
        </p:txBody>
      </p:sp>
    </p:spTree>
    <p:extLst>
      <p:ext uri="{BB962C8B-B14F-4D97-AF65-F5344CB8AC3E}">
        <p14:creationId xmlns:p14="http://schemas.microsoft.com/office/powerpoint/2010/main" val="3503111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7CAE2-D827-DA79-02C5-1F0134E61C7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AAC4566-40A2-826C-C4B4-5D2D2A514248}"/>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3BEC5E57-D3F2-44C3-95B4-B15919161A96}"/>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7" name="Picture 6">
            <a:extLst>
              <a:ext uri="{FF2B5EF4-FFF2-40B4-BE49-F238E27FC236}">
                <a16:creationId xmlns:a16="http://schemas.microsoft.com/office/drawing/2014/main" id="{33379070-5B12-F208-5954-8FC39707FB10}"/>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18052"/>
            <a:ext cx="12194242" cy="1457739"/>
          </a:xfrm>
          <a:prstGeom prst="rect">
            <a:avLst/>
          </a:prstGeom>
        </p:spPr>
      </p:pic>
      <p:sp>
        <p:nvSpPr>
          <p:cNvPr id="10" name="TextBox 9">
            <a:extLst>
              <a:ext uri="{FF2B5EF4-FFF2-40B4-BE49-F238E27FC236}">
                <a16:creationId xmlns:a16="http://schemas.microsoft.com/office/drawing/2014/main" id="{0CF1F68E-CEBB-A9D8-A913-F5900EF5CD55}"/>
              </a:ext>
              <a:ext uri="{C183D7F6-B498-43B3-948B-1728B52AA6E4}">
                <adec:decorative xmlns:adec="http://schemas.microsoft.com/office/drawing/2017/decorative" val="1"/>
              </a:ext>
            </a:extLst>
          </p:cNvPr>
          <p:cNvSpPr txBox="1"/>
          <p:nvPr/>
        </p:nvSpPr>
        <p:spPr>
          <a:xfrm>
            <a:off x="-2241" y="608339"/>
            <a:ext cx="12194241" cy="87716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Sut gallai rhagfarn mewn AI </a:t>
            </a:r>
          </a:p>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gael effaith ar gymdeithas?</a:t>
            </a:r>
            <a:endParaRPr lang="cy-GB" sz="255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49B6FA3A-8342-D122-D834-1590B13B155D}"/>
              </a:ext>
              <a:ext uri="{C183D7F6-B498-43B3-948B-1728B52AA6E4}">
                <adec:decorative xmlns:adec="http://schemas.microsoft.com/office/drawing/2017/decorative" val="1"/>
              </a:ext>
            </a:extLst>
          </p:cNvPr>
          <p:cNvSpPr txBox="1"/>
          <p:nvPr/>
        </p:nvSpPr>
        <p:spPr>
          <a:xfrm>
            <a:off x="1684421" y="1775789"/>
            <a:ext cx="8783053" cy="4131900"/>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 rhagfarn mewn AI waethygu anghydraddoldeb cymdeithasol sy’n bod yn barod trwy effeithio yn fwy ar gymunedau a ymyleiddiwyd.</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 rhagfarn mewn AI atgyfnerthu stereoteipiau niweidiol ar sail rhywedd, hil, rhywioldeb ac ati.</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Mae rhagfarn mewn AI yn codi pryderon am degwch a chyfiawnder penderfyniadau a wneir yn awtomatig, gan fynd yn groes i safonau cyfreithiol a pheidio â chynnal cyfrifoldebau moesegol.</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 rhagfarn mewn AI gael effeithiau economaidd ar bobl, fel cyfyngu ar gyfleoedd gwaith a gwneud anghydraddoldeb yn y gweithle yn waeth.</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 rhagfarn mewn AI effeithio ar benderfyniadau busnes. Os yw enw da busnes yn cael ei niweidio oherwydd rhagfarn mewn AI, gall cwsmeriaid golli ffydd a bydd yn llai proffidiol o ganlyniad.</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 rhagfarn mewn AI ym maes gofal iechyd waethygu iechyd rhai grwpiau.</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Gall y rhai sy'n teimlo eu bod wedi'u targedu neu eu tangynrychioli gan AI oherwydd ei ragfarn ddioddef straen a phryder, gan effeithio ar eu hiechyd meddwl.</a:t>
            </a:r>
          </a:p>
        </p:txBody>
      </p:sp>
      <p:sp>
        <p:nvSpPr>
          <p:cNvPr id="2" name="Title 1">
            <a:extLst>
              <a:ext uri="{FF2B5EF4-FFF2-40B4-BE49-F238E27FC236}">
                <a16:creationId xmlns:a16="http://schemas.microsoft.com/office/drawing/2014/main" id="{4BF8DA92-DDC9-221B-42C7-9ECAD919292F}"/>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26</a:t>
            </a:r>
          </a:p>
        </p:txBody>
      </p:sp>
    </p:spTree>
    <p:extLst>
      <p:ext uri="{BB962C8B-B14F-4D97-AF65-F5344CB8AC3E}">
        <p14:creationId xmlns:p14="http://schemas.microsoft.com/office/powerpoint/2010/main" val="412403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F4132D-94EC-C1A5-205B-A9510F20F3A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25612C0-05A6-A0CF-2869-E5C99DA25292}"/>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153C6F87-D1C4-3EA1-E9C9-B001F59121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7" name="Picture 6">
            <a:extLst>
              <a:ext uri="{FF2B5EF4-FFF2-40B4-BE49-F238E27FC236}">
                <a16:creationId xmlns:a16="http://schemas.microsoft.com/office/drawing/2014/main" id="{04B6FD97-22C6-860D-97BA-02CBE721B9ED}"/>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 y="344556"/>
            <a:ext cx="12192001" cy="1431235"/>
          </a:xfrm>
          <a:prstGeom prst="rect">
            <a:avLst/>
          </a:prstGeom>
        </p:spPr>
      </p:pic>
      <p:sp>
        <p:nvSpPr>
          <p:cNvPr id="10" name="TextBox 9">
            <a:extLst>
              <a:ext uri="{FF2B5EF4-FFF2-40B4-BE49-F238E27FC236}">
                <a16:creationId xmlns:a16="http://schemas.microsoft.com/office/drawing/2014/main" id="{A3DF40BC-2895-4BA9-FE32-5BCD60CBB3E6}"/>
              </a:ext>
              <a:ext uri="{C183D7F6-B498-43B3-948B-1728B52AA6E4}">
                <adec:decorative xmlns:adec="http://schemas.microsoft.com/office/drawing/2017/decorative" val="1"/>
              </a:ext>
            </a:extLst>
          </p:cNvPr>
          <p:cNvSpPr txBox="1"/>
          <p:nvPr/>
        </p:nvSpPr>
        <p:spPr>
          <a:xfrm>
            <a:off x="-2241" y="621591"/>
            <a:ext cx="12194241" cy="877163"/>
          </a:xfrm>
          <a:prstGeom prst="rect">
            <a:avLst/>
          </a:prstGeom>
          <a:noFill/>
        </p:spPr>
        <p:txBody>
          <a:bodyPr wrap="square" rtlCol="0">
            <a:spAutoFit/>
          </a:bodyPr>
          <a:lstStyle/>
          <a:p>
            <a:pPr algn="ctr"/>
            <a:r>
              <a:rPr lang="cy-GB" sz="2550" b="1" noProof="0" dirty="0">
                <a:latin typeface="Verdana" panose="020B0604030504040204" pitchFamily="34" charset="0"/>
                <a:ea typeface="Verdana" panose="020B0604030504040204" pitchFamily="34" charset="0"/>
                <a:cs typeface="Verdana" panose="020B0604030504040204" pitchFamily="34" charset="0"/>
              </a:rPr>
              <a:t>Sut gall defnyddwyr AI </a:t>
            </a:r>
            <a:br>
              <a:rPr lang="cy-GB" sz="2550" b="1" noProof="0" dirty="0">
                <a:latin typeface="Verdana" panose="020B0604030504040204" pitchFamily="34" charset="0"/>
                <a:ea typeface="Verdana" panose="020B0604030504040204" pitchFamily="34" charset="0"/>
                <a:cs typeface="Verdana" panose="020B0604030504040204" pitchFamily="34" charset="0"/>
              </a:rPr>
            </a:br>
            <a:r>
              <a:rPr lang="cy-GB" sz="2550" b="1" noProof="0" dirty="0">
                <a:latin typeface="Verdana" panose="020B0604030504040204" pitchFamily="34" charset="0"/>
                <a:ea typeface="Verdana" panose="020B0604030504040204" pitchFamily="34" charset="0"/>
                <a:cs typeface="Verdana" panose="020B0604030504040204" pitchFamily="34" charset="0"/>
              </a:rPr>
              <a:t>helpu i herio rhagfarn?</a:t>
            </a:r>
            <a:endParaRPr lang="cy-GB" sz="255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F942834F-DBAB-9615-656D-DD051FF56E01}"/>
              </a:ext>
              <a:ext uri="{C183D7F6-B498-43B3-948B-1728B52AA6E4}">
                <adec:decorative xmlns:adec="http://schemas.microsoft.com/office/drawing/2017/decorative" val="1"/>
              </a:ext>
            </a:extLst>
          </p:cNvPr>
          <p:cNvSpPr txBox="1"/>
          <p:nvPr/>
        </p:nvSpPr>
        <p:spPr>
          <a:xfrm>
            <a:off x="2197354" y="1979277"/>
            <a:ext cx="7869210" cy="3023905"/>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Rhoi adborth, neu adrodd am ganlyniadau rhagfarnllyd ar lwyfannau AI lle bo modd.</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Meddwl yn feirniadol am gynnwys a gynhyrchir gan AI – gofynnwch i chi eich hun ai rhagfarn sydd wedi siapio’r hyn mae’n ei ddangos i chi.</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Siarad â phobl rydych chi'n eu hadnabod am y niweidiau posibl yn sgil defnyddio cynnwys rhagfarnllyd a gynhyrchir gan AI, gan gynnwys pobl sydd â phrofiad o’r materion hyn os yw’n bosib.</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Mae rhai pobl yn dewis peidio â defnyddio offeryn lle mae tystiolaeth gref ei fod yn achosi i ragfarn barhau.</a:t>
            </a:r>
          </a:p>
          <a:p>
            <a:pPr marL="285750" indent="-285750">
              <a:spcBef>
                <a:spcPts val="600"/>
              </a:spcBef>
              <a:buFont typeface="Arial" panose="020B0604020202020204" pitchFamily="34" charset="0"/>
              <a:buChar char="•"/>
            </a:pPr>
            <a:r>
              <a:rPr lang="cy-GB" sz="1550" noProof="0" dirty="0">
                <a:latin typeface="Verdana" panose="020B0604030504040204" pitchFamily="34" charset="0"/>
                <a:ea typeface="Verdana" panose="020B0604030504040204" pitchFamily="34" charset="0"/>
                <a:cs typeface="Verdana" panose="020B0604030504040204" pitchFamily="34" charset="0"/>
              </a:rPr>
              <a:t>Ymchwilio ac addysgu eich hunan am ragfarn yn gyffredinol, a sut mae hyn yn cael ei barhau a’i atgyfnerthu mewn cymdeithas. </a:t>
            </a:r>
          </a:p>
        </p:txBody>
      </p:sp>
      <p:sp>
        <p:nvSpPr>
          <p:cNvPr id="2" name="Title 1">
            <a:extLst>
              <a:ext uri="{FF2B5EF4-FFF2-40B4-BE49-F238E27FC236}">
                <a16:creationId xmlns:a16="http://schemas.microsoft.com/office/drawing/2014/main" id="{12A770CC-FE67-9497-6032-F80F2ED84CF2}"/>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27</a:t>
            </a:r>
          </a:p>
        </p:txBody>
      </p:sp>
    </p:spTree>
    <p:extLst>
      <p:ext uri="{BB962C8B-B14F-4D97-AF65-F5344CB8AC3E}">
        <p14:creationId xmlns:p14="http://schemas.microsoft.com/office/powerpoint/2010/main" val="2204693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76759-A46B-D3BB-1ABA-F6777AAD8AE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28F6DF3-1B78-00DD-7524-9D32B6EE23AE}"/>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C6A3CD44-66BD-1F36-F8EB-CA3DD15DE06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30" name="Picture 29">
            <a:extLst>
              <a:ext uri="{FF2B5EF4-FFF2-40B4-BE49-F238E27FC236}">
                <a16:creationId xmlns:a16="http://schemas.microsoft.com/office/drawing/2014/main" id="{64945A8D-3A58-E587-1112-3F915CBE7DB0}"/>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2167848" y="1900719"/>
            <a:ext cx="7828908" cy="3071974"/>
          </a:xfrm>
          <a:prstGeom prst="rect">
            <a:avLst/>
          </a:prstGeom>
        </p:spPr>
      </p:pic>
      <p:sp>
        <p:nvSpPr>
          <p:cNvPr id="16" name="TextBox 15">
            <a:extLst>
              <a:ext uri="{FF2B5EF4-FFF2-40B4-BE49-F238E27FC236}">
                <a16:creationId xmlns:a16="http://schemas.microsoft.com/office/drawing/2014/main" id="{617BFE7C-37CE-8DD1-A585-F97CD196A83D}"/>
              </a:ext>
              <a:ext uri="{C183D7F6-B498-43B3-948B-1728B52AA6E4}">
                <adec:decorative xmlns:adec="http://schemas.microsoft.com/office/drawing/2017/decorative" val="1"/>
              </a:ext>
            </a:extLst>
          </p:cNvPr>
          <p:cNvSpPr txBox="1"/>
          <p:nvPr/>
        </p:nvSpPr>
        <p:spPr>
          <a:xfrm>
            <a:off x="2853662" y="3105204"/>
            <a:ext cx="6482433" cy="646331"/>
          </a:xfrm>
          <a:prstGeom prst="rect">
            <a:avLst/>
          </a:prstGeom>
          <a:noFill/>
        </p:spPr>
        <p:txBody>
          <a:bodyPr wrap="square" rtlCol="0">
            <a:spAutoFit/>
          </a:bodyPr>
          <a:lstStyle/>
          <a:p>
            <a:pPr algn="ctr"/>
            <a:r>
              <a:rPr lang="cy-GB" sz="3600" b="1" noProof="0" dirty="0">
                <a:latin typeface="Verdana" panose="020B0604030504040204" pitchFamily="34" charset="0"/>
                <a:ea typeface="Verdana" panose="020B0604030504040204" pitchFamily="34" charset="0"/>
                <a:cs typeface="Verdana" panose="020B0604030504040204" pitchFamily="34" charset="0"/>
              </a:rPr>
              <a:t>Maniffesto AI</a:t>
            </a:r>
            <a:endParaRPr lang="cy-GB" sz="36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A220448B-F466-5797-A2DE-6103AC13DDE8}"/>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28</a:t>
            </a:r>
          </a:p>
        </p:txBody>
      </p:sp>
    </p:spTree>
    <p:extLst>
      <p:ext uri="{BB962C8B-B14F-4D97-AF65-F5344CB8AC3E}">
        <p14:creationId xmlns:p14="http://schemas.microsoft.com/office/powerpoint/2010/main" val="2067308585"/>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39481-CFFD-1301-9BF9-836B38BC46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FBC5963D-48B2-ED5D-E77B-D28F674A762C}"/>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8" name="Picture 7">
            <a:extLst>
              <a:ext uri="{FF2B5EF4-FFF2-40B4-BE49-F238E27FC236}">
                <a16:creationId xmlns:a16="http://schemas.microsoft.com/office/drawing/2014/main" id="{1100F474-29E8-2E42-3A1A-FE8F74140B1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sp>
        <p:nvSpPr>
          <p:cNvPr id="10" name="TextBox 9">
            <a:extLst>
              <a:ext uri="{FF2B5EF4-FFF2-40B4-BE49-F238E27FC236}">
                <a16:creationId xmlns:a16="http://schemas.microsoft.com/office/drawing/2014/main" id="{E5EFA55F-98FB-B78E-659C-2771DD6E4E95}"/>
              </a:ext>
              <a:ext uri="{C183D7F6-B498-43B3-948B-1728B52AA6E4}">
                <adec:decorative xmlns:adec="http://schemas.microsoft.com/office/drawing/2017/decorative" val="1"/>
              </a:ext>
            </a:extLst>
          </p:cNvPr>
          <p:cNvSpPr txBox="1"/>
          <p:nvPr/>
        </p:nvSpPr>
        <p:spPr>
          <a:xfrm>
            <a:off x="3238663" y="2949322"/>
            <a:ext cx="5714672" cy="954107"/>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Pwy ddylai gael mewnbwn i dechnoleg newydd?</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ACCCEFEB-194A-97D7-A1D1-B5E8628815A6}"/>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29</a:t>
            </a:r>
          </a:p>
        </p:txBody>
      </p:sp>
    </p:spTree>
    <p:extLst>
      <p:ext uri="{BB962C8B-B14F-4D97-AF65-F5344CB8AC3E}">
        <p14:creationId xmlns:p14="http://schemas.microsoft.com/office/powerpoint/2010/main" val="1729289652"/>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E0CA0-D9B2-1D62-664C-BF8483A10F5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9133BFA-DFA1-A513-AEB9-8C08AF3F6AB6}"/>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240B5A0B-3419-6637-D774-D4679B8D1E1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sp>
        <p:nvSpPr>
          <p:cNvPr id="13" name="TextBox 12">
            <a:extLst>
              <a:ext uri="{FF2B5EF4-FFF2-40B4-BE49-F238E27FC236}">
                <a16:creationId xmlns:a16="http://schemas.microsoft.com/office/drawing/2014/main" id="{ED4CEB7D-1935-D6C1-227F-01387E7F8313}"/>
              </a:ext>
              <a:ext uri="{C183D7F6-B498-43B3-948B-1728B52AA6E4}">
                <adec:decorative xmlns:adec="http://schemas.microsoft.com/office/drawing/2017/decorative" val="1"/>
              </a:ext>
            </a:extLst>
          </p:cNvPr>
          <p:cNvSpPr txBox="1"/>
          <p:nvPr/>
        </p:nvSpPr>
        <p:spPr>
          <a:xfrm>
            <a:off x="1729108" y="2951946"/>
            <a:ext cx="8733783" cy="954107"/>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Pa faterion moesegol sy’n gysylltiedig ag AI ydych chi’n gwybod amdanyn nhw?</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5C036D27-8E6C-3AB9-237F-DFDF6B652FB9}"/>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3</a:t>
            </a:r>
          </a:p>
        </p:txBody>
      </p:sp>
    </p:spTree>
    <p:extLst>
      <p:ext uri="{BB962C8B-B14F-4D97-AF65-F5344CB8AC3E}">
        <p14:creationId xmlns:p14="http://schemas.microsoft.com/office/powerpoint/2010/main" val="628438696"/>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8C2DA-1F41-3586-CD11-D95A24C3A639}"/>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C367DFF-680B-1449-C093-5574AE17DDD0}"/>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395" y="1260"/>
            <a:ext cx="12194242" cy="6856740"/>
          </a:xfrm>
          <a:prstGeom prst="rect">
            <a:avLst/>
          </a:prstGeom>
        </p:spPr>
      </p:pic>
      <p:pic>
        <p:nvPicPr>
          <p:cNvPr id="6" name="Picture 5">
            <a:extLst>
              <a:ext uri="{FF2B5EF4-FFF2-40B4-BE49-F238E27FC236}">
                <a16:creationId xmlns:a16="http://schemas.microsoft.com/office/drawing/2014/main" id="{5CAD9146-106C-25F1-90B2-1654D0523EE6}"/>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828800" y="4191856"/>
            <a:ext cx="4520629" cy="1643865"/>
          </a:xfrm>
          <a:prstGeom prst="rect">
            <a:avLst/>
          </a:prstGeom>
        </p:spPr>
      </p:pic>
      <p:pic>
        <p:nvPicPr>
          <p:cNvPr id="7" name="Picture 6">
            <a:extLst>
              <a:ext uri="{FF2B5EF4-FFF2-40B4-BE49-F238E27FC236}">
                <a16:creationId xmlns:a16="http://schemas.microsoft.com/office/drawing/2014/main" id="{820B9CF5-182F-D973-6988-0E8A196A0218}"/>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571946" y="1674689"/>
            <a:ext cx="4777483" cy="2229492"/>
          </a:xfrm>
          <a:prstGeom prst="rect">
            <a:avLst/>
          </a:prstGeom>
        </p:spPr>
      </p:pic>
      <p:pic>
        <p:nvPicPr>
          <p:cNvPr id="9" name="Picture 8">
            <a:extLst>
              <a:ext uri="{FF2B5EF4-FFF2-40B4-BE49-F238E27FC236}">
                <a16:creationId xmlns:a16="http://schemas.microsoft.com/office/drawing/2014/main" id="{3DB6E454-81A8-8E00-0120-63B0CBFAA1AD}"/>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6596008" y="1387010"/>
            <a:ext cx="4520630" cy="1695237"/>
          </a:xfrm>
          <a:prstGeom prst="rect">
            <a:avLst/>
          </a:prstGeom>
        </p:spPr>
      </p:pic>
      <p:pic>
        <p:nvPicPr>
          <p:cNvPr id="11" name="Picture 10">
            <a:extLst>
              <a:ext uri="{FF2B5EF4-FFF2-40B4-BE49-F238E27FC236}">
                <a16:creationId xmlns:a16="http://schemas.microsoft.com/office/drawing/2014/main" id="{5B188357-E798-65FC-4045-2E640204E3A2}"/>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596008" y="3349375"/>
            <a:ext cx="4685017" cy="2948682"/>
          </a:xfrm>
          <a:prstGeom prst="rect">
            <a:avLst/>
          </a:prstGeom>
        </p:spPr>
      </p:pic>
      <p:pic>
        <p:nvPicPr>
          <p:cNvPr id="13" name="Picture 12">
            <a:extLst>
              <a:ext uri="{FF2B5EF4-FFF2-40B4-BE49-F238E27FC236}">
                <a16:creationId xmlns:a16="http://schemas.microsoft.com/office/drawing/2014/main" id="{9C1AFEE3-4297-0436-7ECF-BF55B2397B5F}"/>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585626" y="565079"/>
            <a:ext cx="5763803" cy="934948"/>
          </a:xfrm>
          <a:prstGeom prst="rect">
            <a:avLst/>
          </a:prstGeom>
        </p:spPr>
      </p:pic>
      <p:sp>
        <p:nvSpPr>
          <p:cNvPr id="16" name="TextBox 15">
            <a:extLst>
              <a:ext uri="{FF2B5EF4-FFF2-40B4-BE49-F238E27FC236}">
                <a16:creationId xmlns:a16="http://schemas.microsoft.com/office/drawing/2014/main" id="{E1AB1023-B5C1-731F-061D-F4E517DB6E44}"/>
              </a:ext>
              <a:ext uri="{C183D7F6-B498-43B3-948B-1728B52AA6E4}">
                <adec:decorative xmlns:adec="http://schemas.microsoft.com/office/drawing/2017/decorative" val="1"/>
              </a:ext>
            </a:extLst>
          </p:cNvPr>
          <p:cNvSpPr txBox="1"/>
          <p:nvPr/>
        </p:nvSpPr>
        <p:spPr>
          <a:xfrm>
            <a:off x="1787704" y="1819939"/>
            <a:ext cx="4387065" cy="1938992"/>
          </a:xfrm>
          <a:prstGeom prst="rect">
            <a:avLst/>
          </a:prstGeom>
          <a:noFill/>
        </p:spPr>
        <p:txBody>
          <a:bodyPr wrap="square" rtlCol="0">
            <a:spAutoFit/>
          </a:bodyPr>
          <a:lstStyle/>
          <a:p>
            <a:pPr marL="342900" indent="-342900">
              <a:spcBef>
                <a:spcPts val="600"/>
              </a:spcBef>
              <a:buFont typeface="Arial" panose="020B0604020202020204" pitchFamily="34" charset="0"/>
              <a:buChar char="•"/>
            </a:pPr>
            <a:r>
              <a:rPr lang="cy-GB" sz="2000" noProof="0" dirty="0">
                <a:latin typeface="Verdana" panose="020B0604030504040204" pitchFamily="34" charset="0"/>
                <a:ea typeface="Verdana" panose="020B0604030504040204" pitchFamily="34" charset="0"/>
                <a:cs typeface="Verdana" panose="020B0604030504040204" pitchFamily="34" charset="0"/>
              </a:rPr>
              <a:t>Fynegi ei farn, ei deimladau a'i ddymuniadau ym mhob mater sy'n effeithio arno, a bod ei farn yn cael ei hystyried a’i chymryd o ddifrif.</a:t>
            </a:r>
          </a:p>
        </p:txBody>
      </p:sp>
      <p:sp>
        <p:nvSpPr>
          <p:cNvPr id="18" name="TextBox 17">
            <a:extLst>
              <a:ext uri="{FF2B5EF4-FFF2-40B4-BE49-F238E27FC236}">
                <a16:creationId xmlns:a16="http://schemas.microsoft.com/office/drawing/2014/main" id="{1822DF92-4413-76DC-1C4C-BCFFDD5D756F}"/>
              </a:ext>
              <a:ext uri="{C183D7F6-B498-43B3-948B-1728B52AA6E4}">
                <adec:decorative xmlns:adec="http://schemas.microsoft.com/office/drawing/2017/decorative" val="1"/>
              </a:ext>
            </a:extLst>
          </p:cNvPr>
          <p:cNvSpPr txBox="1"/>
          <p:nvPr/>
        </p:nvSpPr>
        <p:spPr>
          <a:xfrm>
            <a:off x="2008595" y="4495574"/>
            <a:ext cx="4077131" cy="1071062"/>
          </a:xfrm>
          <a:prstGeom prst="rect">
            <a:avLst/>
          </a:prstGeom>
          <a:noFill/>
        </p:spPr>
        <p:txBody>
          <a:bodyPr wrap="square" lIns="91440" tIns="45720" rIns="91440" bIns="45720" rtlCol="0" anchor="t">
            <a:spAutoFit/>
          </a:bodyPr>
          <a:lstStyle/>
          <a:p>
            <a:pPr marL="342900" indent="-342900">
              <a:spcBef>
                <a:spcPts val="600"/>
              </a:spcBef>
              <a:buFont typeface="Arial" panose="020B0604020202020204" pitchFamily="34" charset="0"/>
              <a:buChar char="•"/>
            </a:pPr>
            <a:r>
              <a:rPr lang="cy-GB" sz="2100" noProof="0" dirty="0">
                <a:latin typeface="Verdana"/>
                <a:ea typeface="Verdana"/>
                <a:cs typeface="Verdana" panose="020B0604030504040204" pitchFamily="34" charset="0"/>
              </a:rPr>
              <a:t>Cael ei ddiogelu rhag risgiau i’w hawl i fyw, goroesi a datblygu. </a:t>
            </a:r>
          </a:p>
        </p:txBody>
      </p:sp>
      <p:sp>
        <p:nvSpPr>
          <p:cNvPr id="17" name="TextBox 16">
            <a:extLst>
              <a:ext uri="{FF2B5EF4-FFF2-40B4-BE49-F238E27FC236}">
                <a16:creationId xmlns:a16="http://schemas.microsoft.com/office/drawing/2014/main" id="{8C8F443A-E7E9-03C3-FC18-02270AA06C6E}"/>
              </a:ext>
              <a:ext uri="{C183D7F6-B498-43B3-948B-1728B52AA6E4}">
                <adec:decorative xmlns:adec="http://schemas.microsoft.com/office/drawing/2017/decorative" val="1"/>
              </a:ext>
            </a:extLst>
          </p:cNvPr>
          <p:cNvSpPr txBox="1"/>
          <p:nvPr/>
        </p:nvSpPr>
        <p:spPr>
          <a:xfrm>
            <a:off x="6796353" y="1572908"/>
            <a:ext cx="4073705" cy="1323439"/>
          </a:xfrm>
          <a:prstGeom prst="rect">
            <a:avLst/>
          </a:prstGeom>
          <a:noFill/>
        </p:spPr>
        <p:txBody>
          <a:bodyPr wrap="square" lIns="91440" tIns="45720" rIns="91440" bIns="45720" rtlCol="0" anchor="t">
            <a:spAutoFit/>
          </a:bodyPr>
          <a:lstStyle/>
          <a:p>
            <a:pPr marL="342900" indent="-342900">
              <a:spcBef>
                <a:spcPts val="600"/>
              </a:spcBef>
              <a:buFont typeface="Arial" panose="020B0604020202020204" pitchFamily="34" charset="0"/>
              <a:buChar char="•"/>
            </a:pPr>
            <a:r>
              <a:rPr lang="cy-GB" sz="2000" noProof="0" dirty="0">
                <a:latin typeface="Verdana"/>
                <a:ea typeface="Verdana"/>
                <a:cs typeface="Verdana" panose="020B0604030504040204" pitchFamily="34" charset="0"/>
              </a:rPr>
              <a:t>Ymlacio, chwarae a chymryd rhan mewn ystod eang o weithgareddau diwylliannol ac artistig.</a:t>
            </a:r>
            <a:endParaRPr lang="cy-GB" sz="2000"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2" name="Group 1">
            <a:extLst>
              <a:ext uri="{FF2B5EF4-FFF2-40B4-BE49-F238E27FC236}">
                <a16:creationId xmlns:a16="http://schemas.microsoft.com/office/drawing/2014/main" id="{5BF1B18F-2D25-C228-3C51-4741C0875130}"/>
              </a:ext>
              <a:ext uri="{C183D7F6-B498-43B3-948B-1728B52AA6E4}">
                <adec:decorative xmlns:adec="http://schemas.microsoft.com/office/drawing/2017/decorative" val="1"/>
              </a:ext>
            </a:extLst>
          </p:cNvPr>
          <p:cNvGrpSpPr/>
          <p:nvPr/>
        </p:nvGrpSpPr>
        <p:grpSpPr>
          <a:xfrm>
            <a:off x="6930772" y="3758931"/>
            <a:ext cx="4077131" cy="2142125"/>
            <a:chOff x="6930772" y="3758931"/>
            <a:chExt cx="4077131" cy="2142125"/>
          </a:xfrm>
        </p:grpSpPr>
        <p:sp>
          <p:nvSpPr>
            <p:cNvPr id="19" name="TextBox 18">
              <a:extLst>
                <a:ext uri="{FF2B5EF4-FFF2-40B4-BE49-F238E27FC236}">
                  <a16:creationId xmlns:a16="http://schemas.microsoft.com/office/drawing/2014/main" id="{BE388DCA-9644-B7B4-B119-9FD78641314C}"/>
                </a:ext>
              </a:extLst>
            </p:cNvPr>
            <p:cNvSpPr txBox="1"/>
            <p:nvPr/>
          </p:nvSpPr>
          <p:spPr>
            <a:xfrm>
              <a:off x="6930772" y="3758931"/>
              <a:ext cx="4077131" cy="1323439"/>
            </a:xfrm>
            <a:prstGeom prst="rect">
              <a:avLst/>
            </a:prstGeom>
            <a:noFill/>
          </p:spPr>
          <p:txBody>
            <a:bodyPr wrap="square" rtlCol="0">
              <a:spAutoFit/>
            </a:bodyPr>
            <a:lstStyle/>
            <a:p>
              <a:pPr>
                <a:spcBef>
                  <a:spcPts val="600"/>
                </a:spcBef>
              </a:pPr>
              <a:r>
                <a:rPr lang="cy-GB" sz="2000" noProof="0" dirty="0">
                  <a:latin typeface="Verdana" panose="020B0604030504040204" pitchFamily="34" charset="0"/>
                  <a:ea typeface="Verdana" panose="020B0604030504040204" pitchFamily="34" charset="0"/>
                  <a:cs typeface="Verdana" panose="020B0604030504040204" pitchFamily="34" charset="0"/>
                </a:rPr>
                <a:t>Rhaid i les y plentyn fod yn brif flaenoriaeth ym mhob penderfyniad a gweithrediad sy'n effeithio ar blant.</a:t>
              </a:r>
            </a:p>
          </p:txBody>
        </p:sp>
        <p:sp>
          <p:nvSpPr>
            <p:cNvPr id="20" name="TextBox 19">
              <a:extLst>
                <a:ext uri="{FF2B5EF4-FFF2-40B4-BE49-F238E27FC236}">
                  <a16:creationId xmlns:a16="http://schemas.microsoft.com/office/drawing/2014/main" id="{C050A15B-AF7B-9748-F620-B807EE596391}"/>
                </a:ext>
              </a:extLst>
            </p:cNvPr>
            <p:cNvSpPr txBox="1"/>
            <p:nvPr/>
          </p:nvSpPr>
          <p:spPr>
            <a:xfrm>
              <a:off x="6930772" y="5156237"/>
              <a:ext cx="4077131" cy="744819"/>
            </a:xfrm>
            <a:prstGeom prst="rect">
              <a:avLst/>
            </a:prstGeom>
            <a:noFill/>
          </p:spPr>
          <p:txBody>
            <a:bodyPr wrap="square" rtlCol="0">
              <a:spAutoFit/>
            </a:bodyPr>
            <a:lstStyle/>
            <a:p>
              <a:pPr>
                <a:spcBef>
                  <a:spcPts val="600"/>
                </a:spcBef>
              </a:pPr>
              <a:r>
                <a:rPr lang="cy-GB" sz="2120" b="1" noProof="0" dirty="0">
                  <a:latin typeface="Verdana" panose="020B0604030504040204" pitchFamily="34" charset="0"/>
                  <a:ea typeface="Verdana" panose="020B0604030504040204" pitchFamily="34" charset="0"/>
                  <a:cs typeface="Verdana" panose="020B0604030504040204" pitchFamily="34" charset="0"/>
                </a:rPr>
                <a:t>Mae hawliau plant yn berthnasol i’r byd digidol.</a:t>
              </a:r>
            </a:p>
          </p:txBody>
        </p:sp>
      </p:grpSp>
      <p:sp>
        <p:nvSpPr>
          <p:cNvPr id="21" name="TextBox 20">
            <a:extLst>
              <a:ext uri="{FF2B5EF4-FFF2-40B4-BE49-F238E27FC236}">
                <a16:creationId xmlns:a16="http://schemas.microsoft.com/office/drawing/2014/main" id="{71CB5B8B-AED7-E178-2DB2-2E66D0CC2586}"/>
              </a:ext>
              <a:ext uri="{C183D7F6-B498-43B3-948B-1728B52AA6E4}">
                <adec:decorative xmlns:adec="http://schemas.microsoft.com/office/drawing/2017/decorative" val="1"/>
              </a:ext>
            </a:extLst>
          </p:cNvPr>
          <p:cNvSpPr txBox="1"/>
          <p:nvPr/>
        </p:nvSpPr>
        <p:spPr>
          <a:xfrm>
            <a:off x="1207212" y="808405"/>
            <a:ext cx="4520630" cy="418576"/>
          </a:xfrm>
          <a:prstGeom prst="rect">
            <a:avLst/>
          </a:prstGeom>
          <a:noFill/>
        </p:spPr>
        <p:txBody>
          <a:bodyPr wrap="square" rtlCol="0">
            <a:spAutoFit/>
          </a:bodyPr>
          <a:lstStyle/>
          <a:p>
            <a:pPr>
              <a:spcBef>
                <a:spcPts val="600"/>
              </a:spcBef>
            </a:pPr>
            <a:r>
              <a:rPr lang="cy-GB" sz="2120" b="1" noProof="0" dirty="0">
                <a:latin typeface="Verdana" panose="020B0604030504040204" pitchFamily="34" charset="0"/>
                <a:ea typeface="Verdana" panose="020B0604030504040204" pitchFamily="34" charset="0"/>
                <a:cs typeface="Verdana" panose="020B0604030504040204" pitchFamily="34" charset="0"/>
              </a:rPr>
              <a:t>Mae gan bob plentyn hawl i:</a:t>
            </a:r>
          </a:p>
        </p:txBody>
      </p:sp>
      <p:sp>
        <p:nvSpPr>
          <p:cNvPr id="4" name="Title 3">
            <a:extLst>
              <a:ext uri="{FF2B5EF4-FFF2-40B4-BE49-F238E27FC236}">
                <a16:creationId xmlns:a16="http://schemas.microsoft.com/office/drawing/2014/main" id="{1B26A920-9007-2E14-870E-619944A646D8}"/>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30</a:t>
            </a:r>
          </a:p>
        </p:txBody>
      </p:sp>
    </p:spTree>
    <p:extLst>
      <p:ext uri="{BB962C8B-B14F-4D97-AF65-F5344CB8AC3E}">
        <p14:creationId xmlns:p14="http://schemas.microsoft.com/office/powerpoint/2010/main" val="387933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2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4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4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6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60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DC4F6-24A0-1376-4947-E1F26D94CB69}"/>
            </a:ext>
          </a:extLst>
        </p:cNvPr>
        <p:cNvGrpSpPr/>
        <p:nvPr/>
      </p:nvGrpSpPr>
      <p:grpSpPr>
        <a:xfrm>
          <a:off x="0" y="0"/>
          <a:ext cx="0" cy="0"/>
          <a:chOff x="0" y="0"/>
          <a:chExt cx="0" cy="0"/>
        </a:xfrm>
      </p:grpSpPr>
      <p:pic>
        <p:nvPicPr>
          <p:cNvPr id="24" name="Picture 23">
            <a:extLst>
              <a:ext uri="{FF2B5EF4-FFF2-40B4-BE49-F238E27FC236}">
                <a16:creationId xmlns:a16="http://schemas.microsoft.com/office/drawing/2014/main" id="{11C458BF-70EB-02CF-703F-D9D4A0CBF016}"/>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22" name="Picture 21">
            <a:extLst>
              <a:ext uri="{FF2B5EF4-FFF2-40B4-BE49-F238E27FC236}">
                <a16:creationId xmlns:a16="http://schemas.microsoft.com/office/drawing/2014/main" id="{F8DAE503-6C6D-80B3-9AD2-105C1D98E146}"/>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sp>
        <p:nvSpPr>
          <p:cNvPr id="10" name="TextBox 9">
            <a:extLst>
              <a:ext uri="{FF2B5EF4-FFF2-40B4-BE49-F238E27FC236}">
                <a16:creationId xmlns:a16="http://schemas.microsoft.com/office/drawing/2014/main" id="{291634FE-F532-8310-DF0A-868BC71FCB04}"/>
              </a:ext>
              <a:ext uri="{C183D7F6-B498-43B3-948B-1728B52AA6E4}">
                <adec:decorative xmlns:adec="http://schemas.microsoft.com/office/drawing/2017/decorative" val="1"/>
              </a:ext>
            </a:extLst>
          </p:cNvPr>
          <p:cNvSpPr txBox="1"/>
          <p:nvPr/>
        </p:nvSpPr>
        <p:spPr>
          <a:xfrm>
            <a:off x="2001219" y="1605818"/>
            <a:ext cx="7759229" cy="2362185"/>
          </a:xfrm>
          <a:prstGeom prst="rect">
            <a:avLst/>
          </a:prstGeom>
          <a:noFill/>
        </p:spPr>
        <p:txBody>
          <a:bodyPr wrap="square" rtlCol="0">
            <a:spAutoFit/>
          </a:bodyPr>
          <a:lstStyle/>
          <a:p>
            <a:pPr marL="457200" indent="-457200">
              <a:spcBef>
                <a:spcPts val="1200"/>
              </a:spcBef>
              <a:buFont typeface="Arial" panose="020B0604020202020204" pitchFamily="34" charset="0"/>
              <a:buChar char="•"/>
            </a:pPr>
            <a:r>
              <a:rPr lang="cy-GB" sz="2550" noProof="0" dirty="0">
                <a:latin typeface="Verdana" panose="020B0604030504040204" pitchFamily="34" charset="0"/>
                <a:ea typeface="Verdana" panose="020B0604030504040204" pitchFamily="34" charset="0"/>
                <a:cs typeface="Verdana" panose="020B0604030504040204" pitchFamily="34" charset="0"/>
              </a:rPr>
              <a:t>Beth yw profiadau pobl ifanc o AI a sut maen nhw’n meddwl amdano?</a:t>
            </a:r>
          </a:p>
          <a:p>
            <a:pPr marL="457200" indent="-457200">
              <a:spcBef>
                <a:spcPts val="1200"/>
              </a:spcBef>
              <a:buFont typeface="Arial" panose="020B0604020202020204" pitchFamily="34" charset="0"/>
              <a:buChar char="•"/>
            </a:pPr>
            <a:r>
              <a:rPr lang="cy-GB" sz="2550" noProof="0" dirty="0">
                <a:latin typeface="Verdana" panose="020B0604030504040204" pitchFamily="34" charset="0"/>
                <a:ea typeface="Verdana" panose="020B0604030504040204" pitchFamily="34" charset="0"/>
                <a:cs typeface="Verdana" panose="020B0604030504040204" pitchFamily="34" charset="0"/>
              </a:rPr>
              <a:t>Sut gall rhieni a gofalwyr, yr ysgol neu’r llywodraeth gefnogi pobl ifanc gydag AI?</a:t>
            </a:r>
          </a:p>
          <a:p>
            <a:pPr>
              <a:spcBef>
                <a:spcPts val="1200"/>
              </a:spcBef>
            </a:pPr>
            <a:endParaRPr lang="cy-GB" sz="2550" noProof="0" dirty="0">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a:extLst>
              <a:ext uri="{FF2B5EF4-FFF2-40B4-BE49-F238E27FC236}">
                <a16:creationId xmlns:a16="http://schemas.microsoft.com/office/drawing/2014/main" id="{951BF3DB-F217-6762-F25A-34DCB07B9E1A}"/>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585626" y="565079"/>
            <a:ext cx="5763803" cy="934948"/>
          </a:xfrm>
          <a:prstGeom prst="rect">
            <a:avLst/>
          </a:prstGeom>
        </p:spPr>
      </p:pic>
      <p:sp>
        <p:nvSpPr>
          <p:cNvPr id="21" name="TextBox 20">
            <a:extLst>
              <a:ext uri="{FF2B5EF4-FFF2-40B4-BE49-F238E27FC236}">
                <a16:creationId xmlns:a16="http://schemas.microsoft.com/office/drawing/2014/main" id="{35D78028-6DEB-9B7C-02E3-B65A3276D39A}"/>
              </a:ext>
              <a:ext uri="{C183D7F6-B498-43B3-948B-1728B52AA6E4}">
                <adec:decorative xmlns:adec="http://schemas.microsoft.com/office/drawing/2017/decorative" val="1"/>
              </a:ext>
            </a:extLst>
          </p:cNvPr>
          <p:cNvSpPr txBox="1"/>
          <p:nvPr/>
        </p:nvSpPr>
        <p:spPr>
          <a:xfrm>
            <a:off x="856314" y="798131"/>
            <a:ext cx="5239686" cy="418576"/>
          </a:xfrm>
          <a:prstGeom prst="rect">
            <a:avLst/>
          </a:prstGeom>
          <a:noFill/>
        </p:spPr>
        <p:txBody>
          <a:bodyPr wrap="square" rtlCol="0">
            <a:spAutoFit/>
          </a:bodyPr>
          <a:lstStyle/>
          <a:p>
            <a:pPr>
              <a:spcBef>
                <a:spcPts val="600"/>
              </a:spcBef>
            </a:pPr>
            <a:r>
              <a:rPr lang="cy-GB" sz="2120" b="1" noProof="0" dirty="0">
                <a:latin typeface="Verdana" panose="020B0604030504040204" pitchFamily="34" charset="0"/>
                <a:ea typeface="Verdana" panose="020B0604030504040204" pitchFamily="34" charset="0"/>
                <a:cs typeface="Verdana" panose="020B0604030504040204" pitchFamily="34" charset="0"/>
              </a:rPr>
              <a:t>Sut dylai AI edrych yn y dyfodol?</a:t>
            </a:r>
          </a:p>
        </p:txBody>
      </p:sp>
      <p:sp>
        <p:nvSpPr>
          <p:cNvPr id="3" name="Title 2">
            <a:extLst>
              <a:ext uri="{FF2B5EF4-FFF2-40B4-BE49-F238E27FC236}">
                <a16:creationId xmlns:a16="http://schemas.microsoft.com/office/drawing/2014/main" id="{552CA41D-A9F7-B676-0A60-94E18F7A1C53}"/>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31</a:t>
            </a:r>
          </a:p>
        </p:txBody>
      </p:sp>
    </p:spTree>
    <p:extLst>
      <p:ext uri="{BB962C8B-B14F-4D97-AF65-F5344CB8AC3E}">
        <p14:creationId xmlns:p14="http://schemas.microsoft.com/office/powerpoint/2010/main" val="333466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AB994-9E9E-C781-B965-A1A19EC364C5}"/>
            </a:ext>
          </a:extLst>
        </p:cNvPr>
        <p:cNvGrpSpPr/>
        <p:nvPr/>
      </p:nvGrpSpPr>
      <p:grpSpPr>
        <a:xfrm>
          <a:off x="0" y="0"/>
          <a:ext cx="0" cy="0"/>
          <a:chOff x="0" y="0"/>
          <a:chExt cx="0" cy="0"/>
        </a:xfrm>
      </p:grpSpPr>
      <p:pic>
        <p:nvPicPr>
          <p:cNvPr id="22" name="Picture 21">
            <a:extLst>
              <a:ext uri="{FF2B5EF4-FFF2-40B4-BE49-F238E27FC236}">
                <a16:creationId xmlns:a16="http://schemas.microsoft.com/office/drawing/2014/main" id="{75DB3784-683E-A7E7-7C81-B5E8963ABBE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242" y="1260"/>
            <a:ext cx="12194242" cy="6856740"/>
          </a:xfrm>
          <a:prstGeom prst="rect">
            <a:avLst/>
          </a:prstGeom>
        </p:spPr>
      </p:pic>
      <p:grpSp>
        <p:nvGrpSpPr>
          <p:cNvPr id="2" name="Group 1">
            <a:extLst>
              <a:ext uri="{FF2B5EF4-FFF2-40B4-BE49-F238E27FC236}">
                <a16:creationId xmlns:a16="http://schemas.microsoft.com/office/drawing/2014/main" id="{F6663742-6670-26C5-2BFC-F77262AB6A75}"/>
              </a:ext>
              <a:ext uri="{C183D7F6-B498-43B3-948B-1728B52AA6E4}">
                <adec:decorative xmlns:adec="http://schemas.microsoft.com/office/drawing/2017/decorative" val="1"/>
              </a:ext>
            </a:extLst>
          </p:cNvPr>
          <p:cNvGrpSpPr/>
          <p:nvPr/>
        </p:nvGrpSpPr>
        <p:grpSpPr>
          <a:xfrm>
            <a:off x="756004" y="1343881"/>
            <a:ext cx="2559985" cy="1400158"/>
            <a:chOff x="756004" y="1343881"/>
            <a:chExt cx="2559985" cy="1400158"/>
          </a:xfrm>
        </p:grpSpPr>
        <p:pic>
          <p:nvPicPr>
            <p:cNvPr id="24" name="Picture 23" descr="A group of white rectangular bubbles&#10;&#10;AI-generated content may be incorrect.">
              <a:extLst>
                <a:ext uri="{FF2B5EF4-FFF2-40B4-BE49-F238E27FC236}">
                  <a16:creationId xmlns:a16="http://schemas.microsoft.com/office/drawing/2014/main" id="{50D65298-2AFA-22C7-19B3-665D9B8B008D}"/>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756004" y="1343881"/>
              <a:ext cx="2559985" cy="1400158"/>
            </a:xfrm>
            <a:prstGeom prst="rect">
              <a:avLst/>
            </a:prstGeom>
          </p:spPr>
        </p:pic>
        <p:sp>
          <p:nvSpPr>
            <p:cNvPr id="7" name="TextBox 6">
              <a:extLst>
                <a:ext uri="{FF2B5EF4-FFF2-40B4-BE49-F238E27FC236}">
                  <a16:creationId xmlns:a16="http://schemas.microsoft.com/office/drawing/2014/main" id="{1541810F-C149-8937-6A92-FF8B5313B5DE}"/>
                </a:ext>
              </a:extLst>
            </p:cNvPr>
            <p:cNvSpPr txBox="1"/>
            <p:nvPr/>
          </p:nvSpPr>
          <p:spPr>
            <a:xfrm>
              <a:off x="838200" y="1419038"/>
              <a:ext cx="2436153" cy="1015663"/>
            </a:xfrm>
            <a:prstGeom prst="rect">
              <a:avLst/>
            </a:prstGeom>
            <a:noFill/>
          </p:spPr>
          <p:txBody>
            <a:bodyPr wrap="square" rtlCol="0">
              <a:spAutoFit/>
            </a:bodyPr>
            <a:lstStyle/>
            <a:p>
              <a:pPr algn="ctr">
                <a:spcBef>
                  <a:spcPts val="600"/>
                </a:spcBef>
              </a:pPr>
              <a:r>
                <a:rPr lang="cy-GB" sz="2000" noProof="0" dirty="0">
                  <a:latin typeface="Verdana" panose="020B0604030504040204" pitchFamily="34" charset="0"/>
                  <a:ea typeface="Verdana" panose="020B0604030504040204" pitchFamily="34" charset="0"/>
                  <a:cs typeface="Verdana" panose="020B0604030504040204" pitchFamily="34" charset="0"/>
                </a:rPr>
                <a:t>Sut mae pobl ifanc yn defnyddio AI</a:t>
              </a:r>
            </a:p>
          </p:txBody>
        </p:sp>
      </p:grpSp>
      <p:grpSp>
        <p:nvGrpSpPr>
          <p:cNvPr id="41" name="Group 40">
            <a:extLst>
              <a:ext uri="{FF2B5EF4-FFF2-40B4-BE49-F238E27FC236}">
                <a16:creationId xmlns:a16="http://schemas.microsoft.com/office/drawing/2014/main" id="{5080B1FB-E75C-736F-AC80-E0AB9B8D87B0}"/>
              </a:ext>
              <a:ext uri="{C183D7F6-B498-43B3-948B-1728B52AA6E4}">
                <adec:decorative xmlns:adec="http://schemas.microsoft.com/office/drawing/2017/decorative" val="1"/>
              </a:ext>
            </a:extLst>
          </p:cNvPr>
          <p:cNvGrpSpPr/>
          <p:nvPr/>
        </p:nvGrpSpPr>
        <p:grpSpPr>
          <a:xfrm>
            <a:off x="3593391" y="1643353"/>
            <a:ext cx="2583291" cy="1396114"/>
            <a:chOff x="3593391" y="1643353"/>
            <a:chExt cx="2583291" cy="1396114"/>
          </a:xfrm>
        </p:grpSpPr>
        <p:pic>
          <p:nvPicPr>
            <p:cNvPr id="33" name="Picture 32" descr="A group of white rectangular bubbles&#10;&#10;AI-generated content may be incorrect.">
              <a:extLst>
                <a:ext uri="{FF2B5EF4-FFF2-40B4-BE49-F238E27FC236}">
                  <a16:creationId xmlns:a16="http://schemas.microsoft.com/office/drawing/2014/main" id="{F3D88A1F-B43F-28B5-4DF3-8A4408C32A36}"/>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3593391" y="1643353"/>
              <a:ext cx="2583291" cy="1396114"/>
            </a:xfrm>
            <a:prstGeom prst="rect">
              <a:avLst/>
            </a:prstGeom>
          </p:spPr>
        </p:pic>
        <p:sp>
          <p:nvSpPr>
            <p:cNvPr id="8" name="TextBox 7">
              <a:extLst>
                <a:ext uri="{FF2B5EF4-FFF2-40B4-BE49-F238E27FC236}">
                  <a16:creationId xmlns:a16="http://schemas.microsoft.com/office/drawing/2014/main" id="{A3D6E25F-2EEB-2666-E62A-3713B65C149A}"/>
                </a:ext>
              </a:extLst>
            </p:cNvPr>
            <p:cNvSpPr txBox="1"/>
            <p:nvPr/>
          </p:nvSpPr>
          <p:spPr>
            <a:xfrm>
              <a:off x="3699933" y="1855583"/>
              <a:ext cx="2396066" cy="707886"/>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Pryderon pobl ifanc am AI</a:t>
              </a:r>
            </a:p>
          </p:txBody>
        </p:sp>
      </p:grpSp>
      <p:grpSp>
        <p:nvGrpSpPr>
          <p:cNvPr id="40" name="Group 39">
            <a:extLst>
              <a:ext uri="{FF2B5EF4-FFF2-40B4-BE49-F238E27FC236}">
                <a16:creationId xmlns:a16="http://schemas.microsoft.com/office/drawing/2014/main" id="{E5A01E14-5507-AA1B-F596-449441D084C4}"/>
              </a:ext>
              <a:ext uri="{C183D7F6-B498-43B3-948B-1728B52AA6E4}">
                <adec:decorative xmlns:adec="http://schemas.microsoft.com/office/drawing/2017/decorative" val="1"/>
              </a:ext>
            </a:extLst>
          </p:cNvPr>
          <p:cNvGrpSpPr/>
          <p:nvPr/>
        </p:nvGrpSpPr>
        <p:grpSpPr>
          <a:xfrm>
            <a:off x="6419098" y="1001912"/>
            <a:ext cx="2539424" cy="1757039"/>
            <a:chOff x="6419098" y="894472"/>
            <a:chExt cx="2539424" cy="1757039"/>
          </a:xfrm>
        </p:grpSpPr>
        <p:pic>
          <p:nvPicPr>
            <p:cNvPr id="30" name="Picture 29" descr="A group of white rectangular bubbles&#10;&#10;AI-generated content may be incorrect.">
              <a:extLst>
                <a:ext uri="{FF2B5EF4-FFF2-40B4-BE49-F238E27FC236}">
                  <a16:creationId xmlns:a16="http://schemas.microsoft.com/office/drawing/2014/main" id="{57D3AB8A-F39F-CA73-6A88-4D4D6A6FB210}"/>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6419098" y="894472"/>
              <a:ext cx="2539424" cy="1757039"/>
            </a:xfrm>
            <a:prstGeom prst="rect">
              <a:avLst/>
            </a:prstGeom>
          </p:spPr>
        </p:pic>
        <p:sp>
          <p:nvSpPr>
            <p:cNvPr id="9" name="TextBox 8">
              <a:extLst>
                <a:ext uri="{FF2B5EF4-FFF2-40B4-BE49-F238E27FC236}">
                  <a16:creationId xmlns:a16="http://schemas.microsoft.com/office/drawing/2014/main" id="{9B638062-C8F2-27CD-0494-C6FD67BEE712}"/>
                </a:ext>
              </a:extLst>
            </p:cNvPr>
            <p:cNvSpPr txBox="1"/>
            <p:nvPr/>
          </p:nvSpPr>
          <p:spPr>
            <a:xfrm>
              <a:off x="6503246" y="1145622"/>
              <a:ext cx="2385116" cy="1015663"/>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Y datblygiadau sydd eu hangen ym maes AI</a:t>
              </a:r>
            </a:p>
          </p:txBody>
        </p:sp>
      </p:grpSp>
      <p:grpSp>
        <p:nvGrpSpPr>
          <p:cNvPr id="5" name="Group 4">
            <a:extLst>
              <a:ext uri="{FF2B5EF4-FFF2-40B4-BE49-F238E27FC236}">
                <a16:creationId xmlns:a16="http://schemas.microsoft.com/office/drawing/2014/main" id="{115589E3-A32C-04C9-074B-5E247DCD3904}"/>
              </a:ext>
              <a:ext uri="{C183D7F6-B498-43B3-948B-1728B52AA6E4}">
                <adec:decorative xmlns:adec="http://schemas.microsoft.com/office/drawing/2017/decorative" val="1"/>
              </a:ext>
            </a:extLst>
          </p:cNvPr>
          <p:cNvGrpSpPr/>
          <p:nvPr/>
        </p:nvGrpSpPr>
        <p:grpSpPr>
          <a:xfrm>
            <a:off x="9200938" y="1438223"/>
            <a:ext cx="2235058" cy="1757039"/>
            <a:chOff x="9200938" y="1438223"/>
            <a:chExt cx="2235058" cy="1757039"/>
          </a:xfrm>
        </p:grpSpPr>
        <p:pic>
          <p:nvPicPr>
            <p:cNvPr id="35" name="Picture 34" descr="A group of white rectangular bubbles&#10;&#10;AI-generated content may be incorrect.">
              <a:extLst>
                <a:ext uri="{FF2B5EF4-FFF2-40B4-BE49-F238E27FC236}">
                  <a16:creationId xmlns:a16="http://schemas.microsoft.com/office/drawing/2014/main" id="{E740B3D2-4966-1791-E48B-324B387214B6}"/>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9200938" y="1438223"/>
              <a:ext cx="2235058" cy="1757039"/>
            </a:xfrm>
            <a:prstGeom prst="rect">
              <a:avLst/>
            </a:prstGeom>
          </p:spPr>
        </p:pic>
        <p:sp>
          <p:nvSpPr>
            <p:cNvPr id="11" name="TextBox 10">
              <a:extLst>
                <a:ext uri="{FF2B5EF4-FFF2-40B4-BE49-F238E27FC236}">
                  <a16:creationId xmlns:a16="http://schemas.microsoft.com/office/drawing/2014/main" id="{1C5E1839-8A19-2DF2-5A74-6FC90654CA1F}"/>
                </a:ext>
              </a:extLst>
            </p:cNvPr>
            <p:cNvSpPr txBox="1"/>
            <p:nvPr/>
          </p:nvSpPr>
          <p:spPr>
            <a:xfrm>
              <a:off x="9268135" y="1521393"/>
              <a:ext cx="1890460" cy="1323439"/>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Yr addysg sydd ei hangen </a:t>
              </a:r>
              <a:br>
                <a:rPr lang="cy-GB" sz="2000" noProof="0" dirty="0">
                  <a:latin typeface="Verdana" panose="020B0604030504040204" pitchFamily="34" charset="0"/>
                  <a:ea typeface="Verdana" panose="020B0604030504040204" pitchFamily="34" charset="0"/>
                  <a:cs typeface="Verdana" panose="020B0604030504040204" pitchFamily="34" charset="0"/>
                </a:rPr>
              </a:br>
              <a:r>
                <a:rPr lang="cy-GB" sz="2000" noProof="0" dirty="0">
                  <a:latin typeface="Verdana" panose="020B0604030504040204" pitchFamily="34" charset="0"/>
                  <a:ea typeface="Verdana" panose="020B0604030504040204" pitchFamily="34" charset="0"/>
                  <a:cs typeface="Verdana" panose="020B0604030504040204" pitchFamily="34" charset="0"/>
                </a:rPr>
                <a:t>am AI</a:t>
              </a:r>
            </a:p>
          </p:txBody>
        </p:sp>
      </p:grpSp>
      <p:grpSp>
        <p:nvGrpSpPr>
          <p:cNvPr id="10" name="Group 9">
            <a:extLst>
              <a:ext uri="{FF2B5EF4-FFF2-40B4-BE49-F238E27FC236}">
                <a16:creationId xmlns:a16="http://schemas.microsoft.com/office/drawing/2014/main" id="{EC1889EC-6875-89BA-8D0B-EFB6A7F14338}"/>
              </a:ext>
              <a:ext uri="{C183D7F6-B498-43B3-948B-1728B52AA6E4}">
                <adec:decorative xmlns:adec="http://schemas.microsoft.com/office/drawing/2017/decorative" val="1"/>
              </a:ext>
            </a:extLst>
          </p:cNvPr>
          <p:cNvGrpSpPr/>
          <p:nvPr/>
        </p:nvGrpSpPr>
        <p:grpSpPr>
          <a:xfrm>
            <a:off x="6423914" y="2840798"/>
            <a:ext cx="1904144" cy="1709897"/>
            <a:chOff x="6423914" y="2545429"/>
            <a:chExt cx="1904144" cy="1709897"/>
          </a:xfrm>
        </p:grpSpPr>
        <p:pic>
          <p:nvPicPr>
            <p:cNvPr id="32" name="Picture 31" descr="A group of white rectangular bubbles&#10;&#10;AI-generated content may be incorrect.">
              <a:extLst>
                <a:ext uri="{FF2B5EF4-FFF2-40B4-BE49-F238E27FC236}">
                  <a16:creationId xmlns:a16="http://schemas.microsoft.com/office/drawing/2014/main" id="{9431E74F-7365-F64E-05A6-C5EF8D6BAD4C}"/>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6423914" y="2545429"/>
              <a:ext cx="1904144" cy="1709897"/>
            </a:xfrm>
            <a:prstGeom prst="rect">
              <a:avLst/>
            </a:prstGeom>
          </p:spPr>
        </p:pic>
        <p:sp>
          <p:nvSpPr>
            <p:cNvPr id="12" name="TextBox 11">
              <a:extLst>
                <a:ext uri="{FF2B5EF4-FFF2-40B4-BE49-F238E27FC236}">
                  <a16:creationId xmlns:a16="http://schemas.microsoft.com/office/drawing/2014/main" id="{E8CE22B4-1FC0-EA61-0C09-1D87170F9A1E}"/>
                </a:ext>
              </a:extLst>
            </p:cNvPr>
            <p:cNvSpPr txBox="1"/>
            <p:nvPr/>
          </p:nvSpPr>
          <p:spPr>
            <a:xfrm>
              <a:off x="6454545" y="2709123"/>
              <a:ext cx="1825856" cy="1015663"/>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Ar gyfer beth ddylid defnyddio AI</a:t>
              </a:r>
            </a:p>
          </p:txBody>
        </p:sp>
      </p:grpSp>
      <p:grpSp>
        <p:nvGrpSpPr>
          <p:cNvPr id="6" name="Group 5">
            <a:extLst>
              <a:ext uri="{FF2B5EF4-FFF2-40B4-BE49-F238E27FC236}">
                <a16:creationId xmlns:a16="http://schemas.microsoft.com/office/drawing/2014/main" id="{52844210-18CA-0B39-57F2-7578B18055E9}"/>
              </a:ext>
              <a:ext uri="{C183D7F6-B498-43B3-948B-1728B52AA6E4}">
                <adec:decorative xmlns:adec="http://schemas.microsoft.com/office/drawing/2017/decorative" val="1"/>
              </a:ext>
            </a:extLst>
          </p:cNvPr>
          <p:cNvGrpSpPr/>
          <p:nvPr/>
        </p:nvGrpSpPr>
        <p:grpSpPr>
          <a:xfrm>
            <a:off x="8650840" y="3254377"/>
            <a:ext cx="2507754" cy="1396114"/>
            <a:chOff x="8650840" y="3254377"/>
            <a:chExt cx="2507754" cy="1396114"/>
          </a:xfrm>
        </p:grpSpPr>
        <p:pic>
          <p:nvPicPr>
            <p:cNvPr id="34" name="Picture 33" descr="A group of white rectangular bubbles&#10;&#10;AI-generated content may be incorrect.">
              <a:extLst>
                <a:ext uri="{FF2B5EF4-FFF2-40B4-BE49-F238E27FC236}">
                  <a16:creationId xmlns:a16="http://schemas.microsoft.com/office/drawing/2014/main" id="{722623FF-07FB-408A-63BA-5D11373FE3C2}"/>
                </a:ext>
              </a:extLst>
            </p:cNvPr>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a:xfrm>
              <a:off x="8650840" y="3254377"/>
              <a:ext cx="2507754" cy="1396114"/>
            </a:xfrm>
            <a:prstGeom prst="rect">
              <a:avLst/>
            </a:prstGeom>
          </p:spPr>
        </p:pic>
        <p:sp>
          <p:nvSpPr>
            <p:cNvPr id="13" name="TextBox 12">
              <a:extLst>
                <a:ext uri="{FF2B5EF4-FFF2-40B4-BE49-F238E27FC236}">
                  <a16:creationId xmlns:a16="http://schemas.microsoft.com/office/drawing/2014/main" id="{F67CCD97-1B3C-ABD5-0F26-197BCAE6D349}"/>
                </a:ext>
              </a:extLst>
            </p:cNvPr>
            <p:cNvSpPr txBox="1"/>
            <p:nvPr/>
          </p:nvSpPr>
          <p:spPr>
            <a:xfrm>
              <a:off x="8703732" y="3479512"/>
              <a:ext cx="2387601" cy="707886"/>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Preifatrwydd a gosodiadau AI</a:t>
              </a:r>
            </a:p>
          </p:txBody>
        </p:sp>
      </p:grpSp>
      <p:grpSp>
        <p:nvGrpSpPr>
          <p:cNvPr id="39" name="Group 38">
            <a:extLst>
              <a:ext uri="{FF2B5EF4-FFF2-40B4-BE49-F238E27FC236}">
                <a16:creationId xmlns:a16="http://schemas.microsoft.com/office/drawing/2014/main" id="{D3153D33-CB57-B864-FA58-144B1112899A}"/>
              </a:ext>
              <a:ext uri="{C183D7F6-B498-43B3-948B-1728B52AA6E4}">
                <adec:decorative xmlns:adec="http://schemas.microsoft.com/office/drawing/2017/decorative" val="1"/>
              </a:ext>
            </a:extLst>
          </p:cNvPr>
          <p:cNvGrpSpPr/>
          <p:nvPr/>
        </p:nvGrpSpPr>
        <p:grpSpPr>
          <a:xfrm>
            <a:off x="8928242" y="4705563"/>
            <a:ext cx="2507753" cy="1549571"/>
            <a:chOff x="8928242" y="4705563"/>
            <a:chExt cx="2507753" cy="1549571"/>
          </a:xfrm>
        </p:grpSpPr>
        <p:pic>
          <p:nvPicPr>
            <p:cNvPr id="36" name="Picture 35" descr="A group of white rectangular bubbles&#10;&#10;AI-generated content may be incorrect.">
              <a:extLst>
                <a:ext uri="{FF2B5EF4-FFF2-40B4-BE49-F238E27FC236}">
                  <a16:creationId xmlns:a16="http://schemas.microsoft.com/office/drawing/2014/main" id="{1CE63D11-E639-D57D-BB95-06AFFFEBA3B8}"/>
                </a:ext>
              </a:extLst>
            </p:cNvPr>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a:xfrm>
              <a:off x="8928242" y="4705563"/>
              <a:ext cx="2507753" cy="1549571"/>
            </a:xfrm>
            <a:prstGeom prst="rect">
              <a:avLst/>
            </a:prstGeom>
          </p:spPr>
        </p:pic>
        <p:sp>
          <p:nvSpPr>
            <p:cNvPr id="14" name="TextBox 13">
              <a:extLst>
                <a:ext uri="{FF2B5EF4-FFF2-40B4-BE49-F238E27FC236}">
                  <a16:creationId xmlns:a16="http://schemas.microsoft.com/office/drawing/2014/main" id="{A5966A66-5D75-C992-50E2-4F5723BD968F}"/>
                </a:ext>
              </a:extLst>
            </p:cNvPr>
            <p:cNvSpPr txBox="1"/>
            <p:nvPr/>
          </p:nvSpPr>
          <p:spPr>
            <a:xfrm>
              <a:off x="9020903" y="4795123"/>
              <a:ext cx="2337804" cy="1015663"/>
            </a:xfrm>
            <a:prstGeom prst="rect">
              <a:avLst/>
            </a:prstGeom>
            <a:noFill/>
          </p:spPr>
          <p:txBody>
            <a:bodyPr wrap="square" rtlCol="0">
              <a:spAutoFit/>
            </a:bodyPr>
            <a:lstStyle/>
            <a:p>
              <a:pPr algn="ctr">
                <a:spcBef>
                  <a:spcPts val="600"/>
                </a:spcBef>
              </a:pPr>
              <a:r>
                <a:rPr lang="cy-GB" sz="2000" noProof="0" dirty="0">
                  <a:latin typeface="Verdana" panose="020B0604030504040204" pitchFamily="34" charset="0"/>
                  <a:ea typeface="Verdana" panose="020B0604030504040204" pitchFamily="34" charset="0"/>
                  <a:cs typeface="Verdana" panose="020B0604030504040204" pitchFamily="34" charset="0"/>
                </a:rPr>
                <a:t>Gofynion ar y diwydiant technoleg</a:t>
              </a:r>
            </a:p>
          </p:txBody>
        </p:sp>
      </p:grpSp>
      <p:grpSp>
        <p:nvGrpSpPr>
          <p:cNvPr id="20" name="Group 19">
            <a:extLst>
              <a:ext uri="{FF2B5EF4-FFF2-40B4-BE49-F238E27FC236}">
                <a16:creationId xmlns:a16="http://schemas.microsoft.com/office/drawing/2014/main" id="{481DC7EE-84B1-9D18-8BA0-7C756C1D9934}"/>
              </a:ext>
              <a:ext uri="{C183D7F6-B498-43B3-948B-1728B52AA6E4}">
                <adec:decorative xmlns:adec="http://schemas.microsoft.com/office/drawing/2017/decorative" val="1"/>
              </a:ext>
            </a:extLst>
          </p:cNvPr>
          <p:cNvGrpSpPr/>
          <p:nvPr/>
        </p:nvGrpSpPr>
        <p:grpSpPr>
          <a:xfrm>
            <a:off x="3185652" y="3305405"/>
            <a:ext cx="2910347" cy="1400158"/>
            <a:chOff x="3185652" y="3305405"/>
            <a:chExt cx="2910347" cy="1400158"/>
          </a:xfrm>
        </p:grpSpPr>
        <p:pic>
          <p:nvPicPr>
            <p:cNvPr id="29" name="Picture 28" descr="A group of white rectangular bubbles&#10;&#10;AI-generated content may be incorrect.">
              <a:extLst>
                <a:ext uri="{FF2B5EF4-FFF2-40B4-BE49-F238E27FC236}">
                  <a16:creationId xmlns:a16="http://schemas.microsoft.com/office/drawing/2014/main" id="{CEB59324-1D46-C643-8149-0B5538FCB72C}"/>
                </a:ext>
              </a:extLst>
            </p:cNvPr>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a:xfrm>
              <a:off x="3185652" y="3305405"/>
              <a:ext cx="2910347" cy="1400158"/>
            </a:xfrm>
            <a:prstGeom prst="rect">
              <a:avLst/>
            </a:prstGeom>
          </p:spPr>
        </p:pic>
        <p:sp>
          <p:nvSpPr>
            <p:cNvPr id="15" name="TextBox 14">
              <a:extLst>
                <a:ext uri="{FF2B5EF4-FFF2-40B4-BE49-F238E27FC236}">
                  <a16:creationId xmlns:a16="http://schemas.microsoft.com/office/drawing/2014/main" id="{9CF4919F-04F1-CDF7-7A97-6EC6030398AB}"/>
                </a:ext>
              </a:extLst>
            </p:cNvPr>
            <p:cNvSpPr txBox="1"/>
            <p:nvPr/>
          </p:nvSpPr>
          <p:spPr>
            <a:xfrm>
              <a:off x="3345092" y="3527441"/>
              <a:ext cx="2593372" cy="707886"/>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Materion diogelwch a lles</a:t>
              </a:r>
            </a:p>
          </p:txBody>
        </p:sp>
      </p:grpSp>
      <p:grpSp>
        <p:nvGrpSpPr>
          <p:cNvPr id="38" name="Group 37">
            <a:extLst>
              <a:ext uri="{FF2B5EF4-FFF2-40B4-BE49-F238E27FC236}">
                <a16:creationId xmlns:a16="http://schemas.microsoft.com/office/drawing/2014/main" id="{3BA88CFC-AB5D-6677-0191-3E9BA039576B}"/>
              </a:ext>
              <a:ext uri="{C183D7F6-B498-43B3-948B-1728B52AA6E4}">
                <adec:decorative xmlns:adec="http://schemas.microsoft.com/office/drawing/2017/decorative" val="1"/>
              </a:ext>
            </a:extLst>
          </p:cNvPr>
          <p:cNvGrpSpPr/>
          <p:nvPr/>
        </p:nvGrpSpPr>
        <p:grpSpPr>
          <a:xfrm>
            <a:off x="6334450" y="4714389"/>
            <a:ext cx="2230772" cy="1714652"/>
            <a:chOff x="6334450" y="4419020"/>
            <a:chExt cx="2230772" cy="1714652"/>
          </a:xfrm>
        </p:grpSpPr>
        <p:pic>
          <p:nvPicPr>
            <p:cNvPr id="31" name="Picture 30" descr="A group of white rectangular bubbles&#10;&#10;AI-generated content may be incorrect.">
              <a:extLst>
                <a:ext uri="{FF2B5EF4-FFF2-40B4-BE49-F238E27FC236}">
                  <a16:creationId xmlns:a16="http://schemas.microsoft.com/office/drawing/2014/main" id="{9262CECC-E8E4-AFB6-7465-3DC211F7E026}"/>
                </a:ext>
              </a:extLst>
            </p:cNvPr>
            <p:cNvPicPr>
              <a:picLocks noChangeAspect="1"/>
            </p:cNvPicPr>
            <p:nvPr/>
          </p:nvPicPr>
          <p:blipFill>
            <a:blip r:embed="rId11" cstate="print">
              <a:extLst>
                <a:ext uri="{28A0092B-C50C-407E-A947-70E740481C1C}">
                  <a14:useLocalDpi xmlns:a14="http://schemas.microsoft.com/office/drawing/2010/main"/>
                </a:ext>
              </a:extLst>
            </a:blip>
            <a:srcRect/>
            <a:stretch>
              <a:fillRect/>
            </a:stretch>
          </p:blipFill>
          <p:spPr>
            <a:xfrm>
              <a:off x="6334450" y="4419020"/>
              <a:ext cx="2230772" cy="1714652"/>
            </a:xfrm>
            <a:prstGeom prst="rect">
              <a:avLst/>
            </a:prstGeom>
          </p:spPr>
        </p:pic>
        <p:sp>
          <p:nvSpPr>
            <p:cNvPr id="16" name="TextBox 15">
              <a:extLst>
                <a:ext uri="{FF2B5EF4-FFF2-40B4-BE49-F238E27FC236}">
                  <a16:creationId xmlns:a16="http://schemas.microsoft.com/office/drawing/2014/main" id="{F0A5557B-C50B-CF5F-26FF-C1BED800D511}"/>
                </a:ext>
              </a:extLst>
            </p:cNvPr>
            <p:cNvSpPr txBox="1"/>
            <p:nvPr/>
          </p:nvSpPr>
          <p:spPr>
            <a:xfrm>
              <a:off x="6530080" y="4609842"/>
              <a:ext cx="1869478" cy="1015663"/>
            </a:xfrm>
            <a:prstGeom prst="rect">
              <a:avLst/>
            </a:prstGeom>
            <a:noFill/>
          </p:spPr>
          <p:txBody>
            <a:bodyPr wrap="square" rtlCol="0">
              <a:spAutoFit/>
            </a:bodyPr>
            <a:lstStyle/>
            <a:p>
              <a:pPr algn="ctr">
                <a:spcBef>
                  <a:spcPts val="600"/>
                </a:spcBef>
              </a:pPr>
              <a:r>
                <a:rPr lang="cy-GB" sz="2000" noProof="0" dirty="0">
                  <a:latin typeface="Verdana" panose="020B0604030504040204" pitchFamily="34" charset="0"/>
                  <a:ea typeface="Verdana" panose="020B0604030504040204" pitchFamily="34" charset="0"/>
                  <a:cs typeface="Verdana" panose="020B0604030504040204" pitchFamily="34" charset="0"/>
                </a:rPr>
                <a:t>Gofynion ar rieni a gofalwyr</a:t>
              </a:r>
            </a:p>
          </p:txBody>
        </p:sp>
      </p:grpSp>
      <p:grpSp>
        <p:nvGrpSpPr>
          <p:cNvPr id="37" name="Group 36">
            <a:extLst>
              <a:ext uri="{FF2B5EF4-FFF2-40B4-BE49-F238E27FC236}">
                <a16:creationId xmlns:a16="http://schemas.microsoft.com/office/drawing/2014/main" id="{A21B9B62-AFFC-95B2-751A-24798299956B}"/>
              </a:ext>
              <a:ext uri="{C183D7F6-B498-43B3-948B-1728B52AA6E4}">
                <adec:decorative xmlns:adec="http://schemas.microsoft.com/office/drawing/2017/decorative" val="1"/>
              </a:ext>
            </a:extLst>
          </p:cNvPr>
          <p:cNvGrpSpPr/>
          <p:nvPr/>
        </p:nvGrpSpPr>
        <p:grpSpPr>
          <a:xfrm>
            <a:off x="3935424" y="4854976"/>
            <a:ext cx="2121624" cy="1400158"/>
            <a:chOff x="3935424" y="4854976"/>
            <a:chExt cx="2121624" cy="1400158"/>
          </a:xfrm>
        </p:grpSpPr>
        <p:pic>
          <p:nvPicPr>
            <p:cNvPr id="28" name="Picture 27" descr="A group of white rectangular bubbles&#10;&#10;AI-generated content may be incorrect.">
              <a:extLst>
                <a:ext uri="{FF2B5EF4-FFF2-40B4-BE49-F238E27FC236}">
                  <a16:creationId xmlns:a16="http://schemas.microsoft.com/office/drawing/2014/main" id="{09714DA4-E3CF-21A8-AF5B-B470A999E532}"/>
                </a:ext>
              </a:extLst>
            </p:cNvPr>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a:xfrm>
              <a:off x="3935424" y="4854976"/>
              <a:ext cx="2121624" cy="1400158"/>
            </a:xfrm>
            <a:prstGeom prst="rect">
              <a:avLst/>
            </a:prstGeom>
          </p:spPr>
        </p:pic>
        <p:sp>
          <p:nvSpPr>
            <p:cNvPr id="17" name="TextBox 16">
              <a:extLst>
                <a:ext uri="{FF2B5EF4-FFF2-40B4-BE49-F238E27FC236}">
                  <a16:creationId xmlns:a16="http://schemas.microsoft.com/office/drawing/2014/main" id="{F6B69CEA-6B3B-7ED5-AE36-96C694EAB752}"/>
                </a:ext>
              </a:extLst>
            </p:cNvPr>
            <p:cNvSpPr txBox="1"/>
            <p:nvPr/>
          </p:nvSpPr>
          <p:spPr>
            <a:xfrm>
              <a:off x="3978245" y="5106049"/>
              <a:ext cx="2052686" cy="707886"/>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Gofynion ar ysgolion </a:t>
              </a:r>
            </a:p>
          </p:txBody>
        </p:sp>
      </p:grpSp>
      <p:grpSp>
        <p:nvGrpSpPr>
          <p:cNvPr id="23" name="Group 22">
            <a:extLst>
              <a:ext uri="{FF2B5EF4-FFF2-40B4-BE49-F238E27FC236}">
                <a16:creationId xmlns:a16="http://schemas.microsoft.com/office/drawing/2014/main" id="{F0AB3589-9EB0-9778-3F7A-9A4358565D4B}"/>
              </a:ext>
              <a:ext uri="{C183D7F6-B498-43B3-948B-1728B52AA6E4}">
                <adec:decorative xmlns:adec="http://schemas.microsoft.com/office/drawing/2017/decorative" val="1"/>
              </a:ext>
            </a:extLst>
          </p:cNvPr>
          <p:cNvGrpSpPr/>
          <p:nvPr/>
        </p:nvGrpSpPr>
        <p:grpSpPr>
          <a:xfrm>
            <a:off x="1033406" y="2893452"/>
            <a:ext cx="1861147" cy="1757039"/>
            <a:chOff x="1033406" y="2893452"/>
            <a:chExt cx="1861147" cy="1757039"/>
          </a:xfrm>
        </p:grpSpPr>
        <p:pic>
          <p:nvPicPr>
            <p:cNvPr id="26" name="Picture 25" descr="A group of white rectangular bubbles&#10;&#10;AI-generated content may be incorrect.">
              <a:extLst>
                <a:ext uri="{FF2B5EF4-FFF2-40B4-BE49-F238E27FC236}">
                  <a16:creationId xmlns:a16="http://schemas.microsoft.com/office/drawing/2014/main" id="{F62466ED-A1A4-AD4A-F600-62DD23E8B874}"/>
                </a:ext>
              </a:extLst>
            </p:cNvPr>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a:xfrm>
              <a:off x="1033406" y="2893452"/>
              <a:ext cx="1861147" cy="1757039"/>
            </a:xfrm>
            <a:prstGeom prst="rect">
              <a:avLst/>
            </a:prstGeom>
          </p:spPr>
        </p:pic>
        <p:sp>
          <p:nvSpPr>
            <p:cNvPr id="18" name="TextBox 17">
              <a:extLst>
                <a:ext uri="{FF2B5EF4-FFF2-40B4-BE49-F238E27FC236}">
                  <a16:creationId xmlns:a16="http://schemas.microsoft.com/office/drawing/2014/main" id="{E8128CF5-96C7-BB07-DC8C-86599D1D60B4}"/>
                </a:ext>
              </a:extLst>
            </p:cNvPr>
            <p:cNvSpPr txBox="1"/>
            <p:nvPr/>
          </p:nvSpPr>
          <p:spPr>
            <a:xfrm>
              <a:off x="1100667" y="3152151"/>
              <a:ext cx="1748175" cy="1015663"/>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Pryderon moesegol am AI</a:t>
              </a:r>
            </a:p>
          </p:txBody>
        </p:sp>
      </p:grpSp>
      <p:grpSp>
        <p:nvGrpSpPr>
          <p:cNvPr id="25" name="Group 24">
            <a:extLst>
              <a:ext uri="{FF2B5EF4-FFF2-40B4-BE49-F238E27FC236}">
                <a16:creationId xmlns:a16="http://schemas.microsoft.com/office/drawing/2014/main" id="{35DADB9E-1745-B092-1FFC-CD236231E661}"/>
              </a:ext>
              <a:ext uri="{C183D7F6-B498-43B3-948B-1728B52AA6E4}">
                <adec:decorative xmlns:adec="http://schemas.microsoft.com/office/drawing/2017/decorative" val="1"/>
              </a:ext>
            </a:extLst>
          </p:cNvPr>
          <p:cNvGrpSpPr/>
          <p:nvPr/>
        </p:nvGrpSpPr>
        <p:grpSpPr>
          <a:xfrm>
            <a:off x="1262002" y="4733514"/>
            <a:ext cx="2378473" cy="1400158"/>
            <a:chOff x="1262002" y="4733514"/>
            <a:chExt cx="2378473" cy="1400158"/>
          </a:xfrm>
        </p:grpSpPr>
        <p:pic>
          <p:nvPicPr>
            <p:cNvPr id="27" name="Picture 26" descr="A group of white rectangular bubbles&#10;&#10;AI-generated content may be incorrect.">
              <a:extLst>
                <a:ext uri="{FF2B5EF4-FFF2-40B4-BE49-F238E27FC236}">
                  <a16:creationId xmlns:a16="http://schemas.microsoft.com/office/drawing/2014/main" id="{7DD2FBFA-9F27-1608-6F65-85CF20C00E10}"/>
                </a:ext>
              </a:extLst>
            </p:cNvPr>
            <p:cNvPicPr>
              <a:picLocks noChangeAspect="1"/>
            </p:cNvPicPr>
            <p:nvPr/>
          </p:nvPicPr>
          <p:blipFill>
            <a:blip r:embed="rId14" cstate="print">
              <a:extLst>
                <a:ext uri="{28A0092B-C50C-407E-A947-70E740481C1C}">
                  <a14:useLocalDpi xmlns:a14="http://schemas.microsoft.com/office/drawing/2010/main"/>
                </a:ext>
              </a:extLst>
            </a:blip>
            <a:srcRect/>
            <a:stretch>
              <a:fillRect/>
            </a:stretch>
          </p:blipFill>
          <p:spPr>
            <a:xfrm>
              <a:off x="1262002" y="4733514"/>
              <a:ext cx="2378473" cy="1400158"/>
            </a:xfrm>
            <a:prstGeom prst="rect">
              <a:avLst/>
            </a:prstGeom>
          </p:spPr>
        </p:pic>
        <p:sp>
          <p:nvSpPr>
            <p:cNvPr id="19" name="TextBox 18">
              <a:extLst>
                <a:ext uri="{FF2B5EF4-FFF2-40B4-BE49-F238E27FC236}">
                  <a16:creationId xmlns:a16="http://schemas.microsoft.com/office/drawing/2014/main" id="{49B99622-189D-511E-3CE5-0C3E03470673}"/>
                </a:ext>
              </a:extLst>
            </p:cNvPr>
            <p:cNvSpPr txBox="1"/>
            <p:nvPr/>
          </p:nvSpPr>
          <p:spPr>
            <a:xfrm>
              <a:off x="1329266" y="4943469"/>
              <a:ext cx="2243137" cy="707886"/>
            </a:xfrm>
            <a:prstGeom prst="rect">
              <a:avLst/>
            </a:prstGeom>
            <a:noFill/>
          </p:spPr>
          <p:txBody>
            <a:bodyPr wrap="square" rtlCol="0">
              <a:spAutoFit/>
            </a:bodyPr>
            <a:lstStyle/>
            <a:p>
              <a:pPr algn="ctr"/>
              <a:r>
                <a:rPr lang="cy-GB" sz="2000" noProof="0" dirty="0">
                  <a:latin typeface="Verdana" panose="020B0604030504040204" pitchFamily="34" charset="0"/>
                  <a:ea typeface="Verdana" panose="020B0604030504040204" pitchFamily="34" charset="0"/>
                  <a:cs typeface="Verdana" panose="020B0604030504040204" pitchFamily="34" charset="0"/>
                </a:rPr>
                <a:t>Gofynion ar y llywodraeth</a:t>
              </a:r>
            </a:p>
          </p:txBody>
        </p:sp>
      </p:grpSp>
      <p:sp>
        <p:nvSpPr>
          <p:cNvPr id="21" name="TextBox 20">
            <a:extLst>
              <a:ext uri="{FF2B5EF4-FFF2-40B4-BE49-F238E27FC236}">
                <a16:creationId xmlns:a16="http://schemas.microsoft.com/office/drawing/2014/main" id="{D6E5D051-5FE5-E8D7-2CB9-1293E4526497}"/>
              </a:ext>
              <a:ext uri="{C183D7F6-B498-43B3-948B-1728B52AA6E4}">
                <adec:decorative xmlns:adec="http://schemas.microsoft.com/office/drawing/2017/decorative" val="1"/>
              </a:ext>
            </a:extLst>
          </p:cNvPr>
          <p:cNvSpPr txBox="1"/>
          <p:nvPr/>
        </p:nvSpPr>
        <p:spPr>
          <a:xfrm>
            <a:off x="2991062" y="510454"/>
            <a:ext cx="6209876" cy="418576"/>
          </a:xfrm>
          <a:prstGeom prst="rect">
            <a:avLst/>
          </a:prstGeom>
          <a:noFill/>
        </p:spPr>
        <p:txBody>
          <a:bodyPr wrap="square" rtlCol="0">
            <a:spAutoFit/>
          </a:bodyPr>
          <a:lstStyle/>
          <a:p>
            <a:pPr algn="ctr">
              <a:spcBef>
                <a:spcPts val="600"/>
              </a:spcBef>
            </a:pPr>
            <a:r>
              <a:rPr lang="cy-GB" sz="2120" b="1" noProof="0" dirty="0">
                <a:latin typeface="Verdana" panose="020B0604030504040204" pitchFamily="34" charset="0"/>
                <a:ea typeface="Verdana" panose="020B0604030504040204" pitchFamily="34" charset="0"/>
                <a:cs typeface="Verdana" panose="020B0604030504040204" pitchFamily="34" charset="0"/>
              </a:rPr>
              <a:t>Beth ydych chi eisiau ei ofyn?</a:t>
            </a:r>
          </a:p>
        </p:txBody>
      </p:sp>
      <p:sp>
        <p:nvSpPr>
          <p:cNvPr id="3" name="Title 2">
            <a:extLst>
              <a:ext uri="{FF2B5EF4-FFF2-40B4-BE49-F238E27FC236}">
                <a16:creationId xmlns:a16="http://schemas.microsoft.com/office/drawing/2014/main" id="{EAB38229-F8FD-555C-D17E-A87153F0F21F}"/>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32</a:t>
            </a:r>
          </a:p>
        </p:txBody>
      </p:sp>
    </p:spTree>
    <p:extLst>
      <p:ext uri="{BB962C8B-B14F-4D97-AF65-F5344CB8AC3E}">
        <p14:creationId xmlns:p14="http://schemas.microsoft.com/office/powerpoint/2010/main" val="3153346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8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0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2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4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60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8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00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1000"/>
                                        <p:tgtEl>
                                          <p:spTgt spid="38"/>
                                        </p:tgtEl>
                                      </p:cBhvr>
                                    </p:animEffect>
                                    <p:anim calcmode="lin" valueType="num">
                                      <p:cBhvr>
                                        <p:cTn id="58" dur="1000" fill="hold"/>
                                        <p:tgtEl>
                                          <p:spTgt spid="38"/>
                                        </p:tgtEl>
                                        <p:attrNameLst>
                                          <p:attrName>ppt_x</p:attrName>
                                        </p:attrNameLst>
                                      </p:cBhvr>
                                      <p:tavLst>
                                        <p:tav tm="0">
                                          <p:val>
                                            <p:strVal val="#ppt_x"/>
                                          </p:val>
                                        </p:tav>
                                        <p:tav tm="100000">
                                          <p:val>
                                            <p:strVal val="#ppt_x"/>
                                          </p:val>
                                        </p:tav>
                                      </p:tavLst>
                                    </p:anim>
                                    <p:anim calcmode="lin" valueType="num">
                                      <p:cBhvr>
                                        <p:cTn id="59" dur="1000" fill="hold"/>
                                        <p:tgtEl>
                                          <p:spTgt spid="3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20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anim calcmode="lin" valueType="num">
                                      <p:cBhvr>
                                        <p:cTn id="63" dur="1000" fill="hold"/>
                                        <p:tgtEl>
                                          <p:spTgt spid="39"/>
                                        </p:tgtEl>
                                        <p:attrNameLst>
                                          <p:attrName>ppt_x</p:attrName>
                                        </p:attrNameLst>
                                      </p:cBhvr>
                                      <p:tavLst>
                                        <p:tav tm="0">
                                          <p:val>
                                            <p:strVal val="#ppt_x"/>
                                          </p:val>
                                        </p:tav>
                                        <p:tav tm="100000">
                                          <p:val>
                                            <p:strVal val="#ppt_x"/>
                                          </p:val>
                                        </p:tav>
                                      </p:tavLst>
                                    </p:anim>
                                    <p:anim calcmode="lin" valueType="num">
                                      <p:cBhvr>
                                        <p:cTn id="6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41C74-E587-17A8-3CB7-D3E0B9AD4FE6}"/>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34228583-14BF-6348-4F7F-B6E3F752AE10}"/>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11" name="Picture 10">
            <a:extLst>
              <a:ext uri="{FF2B5EF4-FFF2-40B4-BE49-F238E27FC236}">
                <a16:creationId xmlns:a16="http://schemas.microsoft.com/office/drawing/2014/main" id="{BD5FA9D2-C593-1DBF-9AB9-56EFF0C4A7D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181528" y="1006866"/>
            <a:ext cx="4722689" cy="4880225"/>
          </a:xfrm>
          <a:prstGeom prst="rect">
            <a:avLst/>
          </a:prstGeom>
        </p:spPr>
      </p:pic>
      <p:pic>
        <p:nvPicPr>
          <p:cNvPr id="12" name="Picture 11">
            <a:extLst>
              <a:ext uri="{FF2B5EF4-FFF2-40B4-BE49-F238E27FC236}">
                <a16:creationId xmlns:a16="http://schemas.microsoft.com/office/drawing/2014/main" id="{098B44AB-D21B-440C-8C85-21378E327173}"/>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287784" y="988885"/>
            <a:ext cx="4714126" cy="4880225"/>
          </a:xfrm>
          <a:prstGeom prst="rect">
            <a:avLst/>
          </a:prstGeom>
        </p:spPr>
      </p:pic>
      <p:pic>
        <p:nvPicPr>
          <p:cNvPr id="5" name="Picture 4">
            <a:extLst>
              <a:ext uri="{FF2B5EF4-FFF2-40B4-BE49-F238E27FC236}">
                <a16:creationId xmlns:a16="http://schemas.microsoft.com/office/drawing/2014/main" id="{179FD451-1B3C-98BA-F30F-F125709BB0A9}"/>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1190090" y="481576"/>
            <a:ext cx="4625083" cy="986366"/>
          </a:xfrm>
          <a:prstGeom prst="rect">
            <a:avLst/>
          </a:prstGeom>
        </p:spPr>
      </p:pic>
      <p:pic>
        <p:nvPicPr>
          <p:cNvPr id="7" name="Picture 6">
            <a:extLst>
              <a:ext uri="{FF2B5EF4-FFF2-40B4-BE49-F238E27FC236}">
                <a16:creationId xmlns:a16="http://schemas.microsoft.com/office/drawing/2014/main" id="{CECC4217-9F5A-C760-3D4E-ACFA0B42B92D}"/>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376828" y="482639"/>
            <a:ext cx="4616520" cy="986366"/>
          </a:xfrm>
          <a:prstGeom prst="rect">
            <a:avLst/>
          </a:prstGeom>
        </p:spPr>
      </p:pic>
      <p:sp>
        <p:nvSpPr>
          <p:cNvPr id="21" name="TextBox 20">
            <a:extLst>
              <a:ext uri="{FF2B5EF4-FFF2-40B4-BE49-F238E27FC236}">
                <a16:creationId xmlns:a16="http://schemas.microsoft.com/office/drawing/2014/main" id="{5A55406E-A4C1-09F5-DAE3-4831E9FDC91A}"/>
              </a:ext>
              <a:ext uri="{C183D7F6-B498-43B3-948B-1728B52AA6E4}">
                <adec:decorative xmlns:adec="http://schemas.microsoft.com/office/drawing/2017/decorative" val="1"/>
              </a:ext>
            </a:extLst>
          </p:cNvPr>
          <p:cNvSpPr txBox="1"/>
          <p:nvPr/>
        </p:nvSpPr>
        <p:spPr>
          <a:xfrm>
            <a:off x="1405054" y="683700"/>
            <a:ext cx="4274633" cy="707886"/>
          </a:xfrm>
          <a:prstGeom prst="rect">
            <a:avLst/>
          </a:prstGeom>
          <a:noFill/>
        </p:spPr>
        <p:txBody>
          <a:bodyPr wrap="square" rtlCol="0">
            <a:spAutoFit/>
          </a:bodyPr>
          <a:lstStyle/>
          <a:p>
            <a:pPr algn="ctr">
              <a:spcBef>
                <a:spcPts val="600"/>
              </a:spcBef>
            </a:pPr>
            <a:r>
              <a:rPr lang="cy-GB" sz="2000" b="1" noProof="0" dirty="0">
                <a:latin typeface="Verdana" panose="020B0604030504040204" pitchFamily="34" charset="0"/>
                <a:ea typeface="Verdana" panose="020B0604030504040204" pitchFamily="34" charset="0"/>
                <a:cs typeface="Verdana" panose="020B0604030504040204" pitchFamily="34" charset="0"/>
              </a:rPr>
              <a:t>Sut byddwch chi'n rhannu eich maniffesto?</a:t>
            </a:r>
          </a:p>
        </p:txBody>
      </p:sp>
      <p:sp>
        <p:nvSpPr>
          <p:cNvPr id="10" name="TextBox 9">
            <a:extLst>
              <a:ext uri="{FF2B5EF4-FFF2-40B4-BE49-F238E27FC236}">
                <a16:creationId xmlns:a16="http://schemas.microsoft.com/office/drawing/2014/main" id="{00EB8C0C-2BBF-8D88-9186-4DB2474016EA}"/>
              </a:ext>
              <a:ext uri="{C183D7F6-B498-43B3-948B-1728B52AA6E4}">
                <adec:decorative xmlns:adec="http://schemas.microsoft.com/office/drawing/2017/decorative" val="1"/>
              </a:ext>
            </a:extLst>
          </p:cNvPr>
          <p:cNvSpPr txBox="1"/>
          <p:nvPr/>
        </p:nvSpPr>
        <p:spPr>
          <a:xfrm>
            <a:off x="1546914" y="1595544"/>
            <a:ext cx="3865325" cy="3816429"/>
          </a:xfrm>
          <a:prstGeom prst="rect">
            <a:avLst/>
          </a:prstGeom>
          <a:noFill/>
        </p:spPr>
        <p:txBody>
          <a:bodyPr wrap="square" rtlCol="0">
            <a:spAutoFit/>
          </a:bodyPr>
          <a:lstStyle/>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Argraffu llythyr</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Cyfryngau cymdeithasol y lleoliad</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Fideo</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Podlediad</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Newyddlen y lleoliad</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Cyflwyniad</a:t>
            </a:r>
          </a:p>
        </p:txBody>
      </p:sp>
      <p:sp>
        <p:nvSpPr>
          <p:cNvPr id="4" name="TextBox 3">
            <a:extLst>
              <a:ext uri="{FF2B5EF4-FFF2-40B4-BE49-F238E27FC236}">
                <a16:creationId xmlns:a16="http://schemas.microsoft.com/office/drawing/2014/main" id="{361D20C1-B999-8F3E-0CC1-05F2A7922019}"/>
              </a:ext>
              <a:ext uri="{C183D7F6-B498-43B3-948B-1728B52AA6E4}">
                <adec:decorative xmlns:adec="http://schemas.microsoft.com/office/drawing/2017/decorative" val="1"/>
              </a:ext>
            </a:extLst>
          </p:cNvPr>
          <p:cNvSpPr txBox="1"/>
          <p:nvPr/>
        </p:nvSpPr>
        <p:spPr>
          <a:xfrm>
            <a:off x="6527180" y="683699"/>
            <a:ext cx="4259766" cy="707886"/>
          </a:xfrm>
          <a:prstGeom prst="rect">
            <a:avLst/>
          </a:prstGeom>
          <a:noFill/>
        </p:spPr>
        <p:txBody>
          <a:bodyPr wrap="square" rtlCol="0">
            <a:spAutoFit/>
          </a:bodyPr>
          <a:lstStyle/>
          <a:p>
            <a:pPr algn="ctr">
              <a:spcBef>
                <a:spcPts val="600"/>
              </a:spcBef>
            </a:pPr>
            <a:r>
              <a:rPr lang="cy-GB" sz="2000" b="1" noProof="0" dirty="0">
                <a:latin typeface="Verdana" panose="020B0604030504040204" pitchFamily="34" charset="0"/>
                <a:ea typeface="Verdana" panose="020B0604030504040204" pitchFamily="34" charset="0"/>
                <a:cs typeface="Verdana" panose="020B0604030504040204" pitchFamily="34" charset="0"/>
              </a:rPr>
              <a:t>Pwy ydych chi eisiau iddynt weld y maniffesto?</a:t>
            </a:r>
          </a:p>
        </p:txBody>
      </p:sp>
      <p:sp>
        <p:nvSpPr>
          <p:cNvPr id="6" name="TextBox 5">
            <a:extLst>
              <a:ext uri="{FF2B5EF4-FFF2-40B4-BE49-F238E27FC236}">
                <a16:creationId xmlns:a16="http://schemas.microsoft.com/office/drawing/2014/main" id="{B3A0356E-DDF0-4629-EC96-C3FF6885F526}"/>
              </a:ext>
              <a:ext uri="{C183D7F6-B498-43B3-948B-1728B52AA6E4}">
                <adec:decorative xmlns:adec="http://schemas.microsoft.com/office/drawing/2017/decorative" val="1"/>
              </a:ext>
            </a:extLst>
          </p:cNvPr>
          <p:cNvSpPr txBox="1"/>
          <p:nvPr/>
        </p:nvSpPr>
        <p:spPr>
          <a:xfrm>
            <a:off x="6706782" y="1595544"/>
            <a:ext cx="3865325" cy="3447098"/>
          </a:xfrm>
          <a:prstGeom prst="rect">
            <a:avLst/>
          </a:prstGeom>
          <a:noFill/>
        </p:spPr>
        <p:txBody>
          <a:bodyPr wrap="square" rtlCol="0">
            <a:spAutoFit/>
          </a:bodyPr>
          <a:lstStyle/>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Dysgwyr eraill</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Pobl ifanc mewn lleoliadau eraill</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Rhieni a gofalwyr</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Addysgwyr</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Cwmnïau technoleg</a:t>
            </a:r>
          </a:p>
          <a:p>
            <a:pPr marL="457200" indent="-457200">
              <a:spcBef>
                <a:spcPts val="1200"/>
              </a:spcBef>
              <a:buFont typeface="Arial" panose="020B0604020202020204" pitchFamily="34" charset="0"/>
              <a:buChar char="•"/>
            </a:pPr>
            <a:r>
              <a:rPr lang="cy-GB" sz="2400" noProof="0" dirty="0">
                <a:latin typeface="Verdana" panose="020B0604030504040204" pitchFamily="34" charset="0"/>
                <a:ea typeface="Verdana" panose="020B0604030504040204" pitchFamily="34" charset="0"/>
                <a:cs typeface="Verdana" panose="020B0604030504040204" pitchFamily="34" charset="0"/>
              </a:rPr>
              <a:t>Y Llywodraeth</a:t>
            </a:r>
          </a:p>
        </p:txBody>
      </p:sp>
      <p:sp>
        <p:nvSpPr>
          <p:cNvPr id="2" name="Title 1">
            <a:extLst>
              <a:ext uri="{FF2B5EF4-FFF2-40B4-BE49-F238E27FC236}">
                <a16:creationId xmlns:a16="http://schemas.microsoft.com/office/drawing/2014/main" id="{C4DCA8A1-3F84-8A86-8B14-A121F054C61F}"/>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33</a:t>
            </a:r>
          </a:p>
        </p:txBody>
      </p:sp>
    </p:spTree>
    <p:extLst>
      <p:ext uri="{BB962C8B-B14F-4D97-AF65-F5344CB8AC3E}">
        <p14:creationId xmlns:p14="http://schemas.microsoft.com/office/powerpoint/2010/main" val="277148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3D578-2636-EE76-2F2C-100FA6804E5A}"/>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6CD36D18-3B05-2172-0C0A-C60830B4813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242" y="1260"/>
            <a:ext cx="12194242" cy="6856740"/>
          </a:xfrm>
          <a:prstGeom prst="rect">
            <a:avLst/>
          </a:prstGeom>
        </p:spPr>
      </p:pic>
      <p:pic>
        <p:nvPicPr>
          <p:cNvPr id="22" name="Picture 21">
            <a:extLst>
              <a:ext uri="{FF2B5EF4-FFF2-40B4-BE49-F238E27FC236}">
                <a16:creationId xmlns:a16="http://schemas.microsoft.com/office/drawing/2014/main" id="{E1220EDB-7DA9-5AC6-F34C-14A86AE31DF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58139" y="377611"/>
            <a:ext cx="6356369" cy="1270683"/>
          </a:xfrm>
          <a:prstGeom prst="rect">
            <a:avLst/>
          </a:prstGeom>
        </p:spPr>
      </p:pic>
      <p:sp>
        <p:nvSpPr>
          <p:cNvPr id="21" name="TextBox 20">
            <a:extLst>
              <a:ext uri="{FF2B5EF4-FFF2-40B4-BE49-F238E27FC236}">
                <a16:creationId xmlns:a16="http://schemas.microsoft.com/office/drawing/2014/main" id="{C72C7669-13D0-0A18-8A4A-A4E5E11C272E}"/>
              </a:ext>
              <a:ext uri="{C183D7F6-B498-43B3-948B-1728B52AA6E4}">
                <adec:decorative xmlns:adec="http://schemas.microsoft.com/office/drawing/2017/decorative" val="1"/>
              </a:ext>
            </a:extLst>
          </p:cNvPr>
          <p:cNvSpPr txBox="1"/>
          <p:nvPr/>
        </p:nvSpPr>
        <p:spPr>
          <a:xfrm>
            <a:off x="1065550" y="653447"/>
            <a:ext cx="5655725" cy="707886"/>
          </a:xfrm>
          <a:prstGeom prst="rect">
            <a:avLst/>
          </a:prstGeom>
          <a:noFill/>
        </p:spPr>
        <p:txBody>
          <a:bodyPr wrap="square" rtlCol="0">
            <a:spAutoFit/>
          </a:bodyPr>
          <a:lstStyle/>
          <a:p>
            <a:pPr>
              <a:spcBef>
                <a:spcPts val="600"/>
              </a:spcBef>
            </a:pPr>
            <a:r>
              <a:rPr lang="cy-GB" sz="2000" b="1" noProof="0" dirty="0">
                <a:latin typeface="Verdana" panose="020B0604030504040204" pitchFamily="34" charset="0"/>
                <a:ea typeface="Verdana" panose="020B0604030504040204" pitchFamily="34" charset="0"/>
                <a:cs typeface="Verdana" panose="020B0604030504040204" pitchFamily="34" charset="0"/>
              </a:rPr>
              <a:t>Os yw person ifanc arall yn dweud rhywbeth pryderus wrthych chi...</a:t>
            </a:r>
          </a:p>
        </p:txBody>
      </p:sp>
      <p:grpSp>
        <p:nvGrpSpPr>
          <p:cNvPr id="2" name="Group 1">
            <a:extLst>
              <a:ext uri="{FF2B5EF4-FFF2-40B4-BE49-F238E27FC236}">
                <a16:creationId xmlns:a16="http://schemas.microsoft.com/office/drawing/2014/main" id="{E0D55B3B-96C3-0372-0F34-2A6FF977BB4B}"/>
              </a:ext>
              <a:ext uri="{C183D7F6-B498-43B3-948B-1728B52AA6E4}">
                <adec:decorative xmlns:adec="http://schemas.microsoft.com/office/drawing/2017/decorative" val="1"/>
              </a:ext>
            </a:extLst>
          </p:cNvPr>
          <p:cNvGrpSpPr/>
          <p:nvPr/>
        </p:nvGrpSpPr>
        <p:grpSpPr>
          <a:xfrm>
            <a:off x="1258783" y="1967149"/>
            <a:ext cx="5655725" cy="1049183"/>
            <a:chOff x="1258783" y="1967149"/>
            <a:chExt cx="5655725" cy="1049183"/>
          </a:xfrm>
        </p:grpSpPr>
        <p:pic>
          <p:nvPicPr>
            <p:cNvPr id="19" name="Picture 18">
              <a:extLst>
                <a:ext uri="{FF2B5EF4-FFF2-40B4-BE49-F238E27FC236}">
                  <a16:creationId xmlns:a16="http://schemas.microsoft.com/office/drawing/2014/main" id="{23C96EBB-99B4-DB73-1FA9-9603FF4BCF35}"/>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258783" y="1967149"/>
              <a:ext cx="5655725" cy="1049183"/>
            </a:xfrm>
            <a:prstGeom prst="rect">
              <a:avLst/>
            </a:prstGeom>
          </p:spPr>
        </p:pic>
        <p:sp>
          <p:nvSpPr>
            <p:cNvPr id="10" name="TextBox 9">
              <a:extLst>
                <a:ext uri="{FF2B5EF4-FFF2-40B4-BE49-F238E27FC236}">
                  <a16:creationId xmlns:a16="http://schemas.microsoft.com/office/drawing/2014/main" id="{178DE880-2E89-3180-9D2E-F6519EE691D5}"/>
                </a:ext>
              </a:extLst>
            </p:cNvPr>
            <p:cNvSpPr txBox="1"/>
            <p:nvPr/>
          </p:nvSpPr>
          <p:spPr>
            <a:xfrm>
              <a:off x="1580828" y="2204033"/>
              <a:ext cx="5067945" cy="484748"/>
            </a:xfrm>
            <a:prstGeom prst="rect">
              <a:avLst/>
            </a:prstGeom>
            <a:noFill/>
          </p:spPr>
          <p:txBody>
            <a:bodyPr wrap="square" rtlCol="0">
              <a:spAutoFit/>
            </a:bodyPr>
            <a:lstStyle/>
            <a:p>
              <a:pPr>
                <a:spcBef>
                  <a:spcPts val="1200"/>
                </a:spcBef>
              </a:pPr>
              <a:r>
                <a:rPr lang="cy-GB" sz="2550" noProof="0" dirty="0">
                  <a:latin typeface="Verdana" panose="020B0604030504040204" pitchFamily="34" charset="0"/>
                  <a:ea typeface="Verdana" panose="020B0604030504040204" pitchFamily="34" charset="0"/>
                  <a:cs typeface="Verdana" panose="020B0604030504040204" pitchFamily="34" charset="0"/>
                </a:rPr>
                <a:t>Peidiwch â'i gadw'n gyfrinach</a:t>
              </a:r>
            </a:p>
          </p:txBody>
        </p:sp>
      </p:grpSp>
      <p:grpSp>
        <p:nvGrpSpPr>
          <p:cNvPr id="4" name="Group 3">
            <a:extLst>
              <a:ext uri="{FF2B5EF4-FFF2-40B4-BE49-F238E27FC236}">
                <a16:creationId xmlns:a16="http://schemas.microsoft.com/office/drawing/2014/main" id="{F742295C-621E-AD74-8B32-6A6B4715FB37}"/>
              </a:ext>
              <a:ext uri="{C183D7F6-B498-43B3-948B-1728B52AA6E4}">
                <adec:decorative xmlns:adec="http://schemas.microsoft.com/office/drawing/2017/decorative" val="1"/>
              </a:ext>
            </a:extLst>
          </p:cNvPr>
          <p:cNvGrpSpPr/>
          <p:nvPr/>
        </p:nvGrpSpPr>
        <p:grpSpPr>
          <a:xfrm>
            <a:off x="2042555" y="3273840"/>
            <a:ext cx="4773881" cy="2283812"/>
            <a:chOff x="2042555" y="3273840"/>
            <a:chExt cx="4773881" cy="2283812"/>
          </a:xfrm>
        </p:grpSpPr>
        <p:pic>
          <p:nvPicPr>
            <p:cNvPr id="18" name="Picture 17">
              <a:extLst>
                <a:ext uri="{FF2B5EF4-FFF2-40B4-BE49-F238E27FC236}">
                  <a16:creationId xmlns:a16="http://schemas.microsoft.com/office/drawing/2014/main" id="{B910D8B9-2542-5D5F-6E46-E7F64AD56109}"/>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2042555" y="3273840"/>
              <a:ext cx="4773881" cy="2283812"/>
            </a:xfrm>
            <a:prstGeom prst="rect">
              <a:avLst/>
            </a:prstGeom>
          </p:spPr>
        </p:pic>
        <p:sp>
          <p:nvSpPr>
            <p:cNvPr id="5" name="TextBox 4">
              <a:extLst>
                <a:ext uri="{FF2B5EF4-FFF2-40B4-BE49-F238E27FC236}">
                  <a16:creationId xmlns:a16="http://schemas.microsoft.com/office/drawing/2014/main" id="{D8F47A84-87A4-93CF-E0C7-7F3857066211}"/>
                </a:ext>
              </a:extLst>
            </p:cNvPr>
            <p:cNvSpPr txBox="1"/>
            <p:nvPr/>
          </p:nvSpPr>
          <p:spPr>
            <a:xfrm>
              <a:off x="2376157" y="3597040"/>
              <a:ext cx="4272616" cy="1661993"/>
            </a:xfrm>
            <a:prstGeom prst="rect">
              <a:avLst/>
            </a:prstGeom>
            <a:noFill/>
          </p:spPr>
          <p:txBody>
            <a:bodyPr wrap="square" rtlCol="0">
              <a:spAutoFit/>
            </a:bodyPr>
            <a:lstStyle/>
            <a:p>
              <a:pPr>
                <a:spcBef>
                  <a:spcPts val="1200"/>
                </a:spcBef>
              </a:pPr>
              <a:r>
                <a:rPr lang="cy-GB" sz="2550" noProof="0" dirty="0">
                  <a:latin typeface="Verdana" panose="020B0604030504040204" pitchFamily="34" charset="0"/>
                  <a:ea typeface="Verdana" panose="020B0604030504040204" pitchFamily="34" charset="0"/>
                  <a:cs typeface="Verdana" panose="020B0604030504040204" pitchFamily="34" charset="0"/>
                </a:rPr>
                <a:t>Siaradwch ag oedolyn rydych chi’n ymddiried ynddo os oes arnoch angen rhagor o gymorth</a:t>
              </a:r>
            </a:p>
          </p:txBody>
        </p:sp>
      </p:grpSp>
      <p:grpSp>
        <p:nvGrpSpPr>
          <p:cNvPr id="3" name="Group 2">
            <a:extLst>
              <a:ext uri="{FF2B5EF4-FFF2-40B4-BE49-F238E27FC236}">
                <a16:creationId xmlns:a16="http://schemas.microsoft.com/office/drawing/2014/main" id="{03D5C908-0DB8-2C45-DD19-49B361C0E835}"/>
              </a:ext>
              <a:ext uri="{C183D7F6-B498-43B3-948B-1728B52AA6E4}">
                <adec:decorative xmlns:adec="http://schemas.microsoft.com/office/drawing/2017/decorative" val="1"/>
              </a:ext>
            </a:extLst>
          </p:cNvPr>
          <p:cNvGrpSpPr/>
          <p:nvPr/>
        </p:nvGrpSpPr>
        <p:grpSpPr>
          <a:xfrm>
            <a:off x="7101096" y="2624447"/>
            <a:ext cx="3832121" cy="1805049"/>
            <a:chOff x="7101096" y="2624447"/>
            <a:chExt cx="3832121" cy="1805049"/>
          </a:xfrm>
        </p:grpSpPr>
        <p:pic>
          <p:nvPicPr>
            <p:cNvPr id="17" name="Picture 16">
              <a:extLst>
                <a:ext uri="{FF2B5EF4-FFF2-40B4-BE49-F238E27FC236}">
                  <a16:creationId xmlns:a16="http://schemas.microsoft.com/office/drawing/2014/main" id="{AE6CAC72-57C5-A9A5-C230-AED9EF297730}"/>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7101096" y="2624447"/>
              <a:ext cx="3832121" cy="1805049"/>
            </a:xfrm>
            <a:prstGeom prst="rect">
              <a:avLst/>
            </a:prstGeom>
          </p:spPr>
        </p:pic>
        <p:sp>
          <p:nvSpPr>
            <p:cNvPr id="7" name="TextBox 6">
              <a:extLst>
                <a:ext uri="{FF2B5EF4-FFF2-40B4-BE49-F238E27FC236}">
                  <a16:creationId xmlns:a16="http://schemas.microsoft.com/office/drawing/2014/main" id="{E5426F3F-4945-9DCC-7C19-50DCAF628EFB}"/>
                </a:ext>
              </a:extLst>
            </p:cNvPr>
            <p:cNvSpPr txBox="1"/>
            <p:nvPr/>
          </p:nvSpPr>
          <p:spPr>
            <a:xfrm>
              <a:off x="7480335" y="2840591"/>
              <a:ext cx="3247665" cy="1269578"/>
            </a:xfrm>
            <a:prstGeom prst="rect">
              <a:avLst/>
            </a:prstGeom>
            <a:noFill/>
          </p:spPr>
          <p:txBody>
            <a:bodyPr wrap="square" rtlCol="0">
              <a:spAutoFit/>
            </a:bodyPr>
            <a:lstStyle/>
            <a:p>
              <a:pPr>
                <a:spcBef>
                  <a:spcPts val="1200"/>
                </a:spcBef>
              </a:pPr>
              <a:r>
                <a:rPr lang="cy-GB" sz="2550" noProof="0" dirty="0">
                  <a:latin typeface="Verdana" panose="020B0604030504040204" pitchFamily="34" charset="0"/>
                  <a:ea typeface="Verdana" panose="020B0604030504040204" pitchFamily="34" charset="0"/>
                  <a:cs typeface="Verdana" panose="020B0604030504040204" pitchFamily="34" charset="0"/>
                </a:rPr>
                <a:t>Rhowch wybod i'ch arweinydd diogelu dynodedig</a:t>
              </a:r>
            </a:p>
          </p:txBody>
        </p:sp>
      </p:grpSp>
      <p:sp>
        <p:nvSpPr>
          <p:cNvPr id="14" name="TextBox 13">
            <a:extLst>
              <a:ext uri="{FF2B5EF4-FFF2-40B4-BE49-F238E27FC236}">
                <a16:creationId xmlns:a16="http://schemas.microsoft.com/office/drawing/2014/main" id="{AF59E18D-1BEC-4819-26B1-73BBD5042229}"/>
              </a:ext>
              <a:ext uri="{C183D7F6-B498-43B3-948B-1728B52AA6E4}">
                <adec:decorative xmlns:adec="http://schemas.microsoft.com/office/drawing/2017/decorative" val="1"/>
              </a:ext>
            </a:extLst>
          </p:cNvPr>
          <p:cNvSpPr txBox="1"/>
          <p:nvPr/>
        </p:nvSpPr>
        <p:spPr>
          <a:xfrm>
            <a:off x="9894277" y="-1207477"/>
            <a:ext cx="184731" cy="369332"/>
          </a:xfrm>
          <a:prstGeom prst="rect">
            <a:avLst/>
          </a:prstGeom>
          <a:noFill/>
        </p:spPr>
        <p:txBody>
          <a:bodyPr wrap="none" rtlCol="0">
            <a:spAutoFit/>
          </a:bodyPr>
          <a:lstStyle/>
          <a:p>
            <a:endParaRPr lang="cy-GB" noProof="0" dirty="0"/>
          </a:p>
        </p:txBody>
      </p:sp>
      <p:sp>
        <p:nvSpPr>
          <p:cNvPr id="6" name="Title 5">
            <a:extLst>
              <a:ext uri="{FF2B5EF4-FFF2-40B4-BE49-F238E27FC236}">
                <a16:creationId xmlns:a16="http://schemas.microsoft.com/office/drawing/2014/main" id="{0D5CEC60-9056-1725-70D4-69E1FA10293F}"/>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34</a:t>
            </a:r>
          </a:p>
        </p:txBody>
      </p:sp>
    </p:spTree>
    <p:extLst>
      <p:ext uri="{BB962C8B-B14F-4D97-AF65-F5344CB8AC3E}">
        <p14:creationId xmlns:p14="http://schemas.microsoft.com/office/powerpoint/2010/main" val="762203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6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E5545-3F06-E344-123F-0DEE1DE24C0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07FE07F-F0DD-D003-3B92-1A7EBBDC73D9}"/>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8" name="Picture 7">
            <a:extLst>
              <a:ext uri="{FF2B5EF4-FFF2-40B4-BE49-F238E27FC236}">
                <a16:creationId xmlns:a16="http://schemas.microsoft.com/office/drawing/2014/main" id="{B43D7ED1-5C6F-BC5A-B5A8-923B1043F1F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sp>
        <p:nvSpPr>
          <p:cNvPr id="14" name="TextBox 13">
            <a:extLst>
              <a:ext uri="{FF2B5EF4-FFF2-40B4-BE49-F238E27FC236}">
                <a16:creationId xmlns:a16="http://schemas.microsoft.com/office/drawing/2014/main" id="{40FC8A7D-63A3-5CE5-68F6-7ABCC4D8D47E}"/>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Mater: dibyniaeth</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BD459489-EEE0-5CB0-22A9-2CFCF5849D31}"/>
              </a:ext>
              <a:ext uri="{C183D7F6-B498-43B3-948B-1728B52AA6E4}">
                <adec:decorative xmlns:adec="http://schemas.microsoft.com/office/drawing/2017/decorative" val="1"/>
              </a:ext>
            </a:extLst>
          </p:cNvPr>
          <p:cNvSpPr txBox="1"/>
          <p:nvPr/>
        </p:nvSpPr>
        <p:spPr>
          <a:xfrm>
            <a:off x="1132994" y="1434940"/>
            <a:ext cx="9912068" cy="2246769"/>
          </a:xfrm>
          <a:prstGeom prst="rect">
            <a:avLst/>
          </a:prstGeom>
          <a:noFill/>
        </p:spPr>
        <p:txBody>
          <a:bodyPr wrap="square" lIns="91440" tIns="45720" rIns="91440" bIns="45720" rtlCol="0" anchor="t">
            <a:spAutoFit/>
          </a:bodyPr>
          <a:lstStyle/>
          <a:p>
            <a:r>
              <a:rPr lang="cy-GB" sz="1700" noProof="0" dirty="0">
                <a:latin typeface="Verdana"/>
                <a:ea typeface="Verdana"/>
                <a:cs typeface="Verdana" panose="020B0604030504040204" pitchFamily="34" charset="0"/>
              </a:rPr>
              <a:t>Mae pobl yn defnyddio AI i'w helpu i ysgrifennu, cynllunio a dadansoddi gwybodaeth bwysig.  Mae yna bryder y byddwn ni’n colli ein sgiliau a'n galluoedd os ydyn ni’n defnyddio gormod o AI </a:t>
            </a:r>
          </a:p>
          <a:p>
            <a:pPr>
              <a:spcBef>
                <a:spcPts val="1200"/>
              </a:spcBef>
            </a:pPr>
            <a:r>
              <a:rPr lang="cy-GB" b="1" noProof="0" dirty="0">
                <a:latin typeface="Verdana" panose="020B0604030504040204" pitchFamily="34" charset="0"/>
                <a:ea typeface="Verdana" panose="020B0604030504040204" pitchFamily="34" charset="0"/>
                <a:cs typeface="Verdana" panose="020B0604030504040204" pitchFamily="34" charset="0"/>
              </a:rPr>
              <a:t>Beth yw'r ystyriaethau moesegol?</a:t>
            </a:r>
          </a:p>
          <a:p>
            <a:pPr marL="342900" indent="-342900">
              <a:spcBef>
                <a:spcPts val="1200"/>
              </a:spcBef>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Beth allai ddigwydd i unigolyn sy'n defnyddio AI fel hyn?</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Ym mha ffyrdd y gallai effeithio ar bobl eraill? Ydy hyn yn niweidiol neu'n beryglus? </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Os yw llawer o bobl yn gwneud hyn, beth allai'r effaith fod ar gymdeithas? </a:t>
            </a:r>
            <a:endParaRPr lang="cy-GB" sz="1700" b="1"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2" name="Group 1">
            <a:extLst>
              <a:ext uri="{FF2B5EF4-FFF2-40B4-BE49-F238E27FC236}">
                <a16:creationId xmlns:a16="http://schemas.microsoft.com/office/drawing/2014/main" id="{D306B5E8-23EE-304D-A3A8-2ACAC8C47ECB}"/>
              </a:ext>
              <a:ext uri="{C183D7F6-B498-43B3-948B-1728B52AA6E4}">
                <adec:decorative xmlns:adec="http://schemas.microsoft.com/office/drawing/2017/decorative" val="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98CC7EB0-F12E-DABC-96A2-3C835E8B2562}"/>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4266" y="4402667"/>
              <a:ext cx="10803467" cy="2150534"/>
            </a:xfrm>
            <a:prstGeom prst="rect">
              <a:avLst/>
            </a:prstGeom>
          </p:spPr>
        </p:pic>
        <p:sp>
          <p:nvSpPr>
            <p:cNvPr id="18" name="TextBox 17">
              <a:extLst>
                <a:ext uri="{FF2B5EF4-FFF2-40B4-BE49-F238E27FC236}">
                  <a16:creationId xmlns:a16="http://schemas.microsoft.com/office/drawing/2014/main" id="{242659B5-23AF-5595-B7C7-D626B1B7B22B}"/>
                </a:ext>
              </a:extLst>
            </p:cNvPr>
            <p:cNvSpPr txBox="1"/>
            <p:nvPr/>
          </p:nvSpPr>
          <p:spPr>
            <a:xfrm>
              <a:off x="990600" y="5194140"/>
              <a:ext cx="10016362" cy="877163"/>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person ifanc yn defnyddio AI cynhyrchiol i gynllunio traethawd ac mae’n cael marciau gwell. Mae'n arbed amser, ac mae’n meddwl bod eu hysgrifennu wedi gwella. Mae’r arholiadau yn agosáu. </a:t>
              </a:r>
            </a:p>
          </p:txBody>
        </p:sp>
        <p:sp>
          <p:nvSpPr>
            <p:cNvPr id="19" name="TextBox 18">
              <a:extLst>
                <a:ext uri="{FF2B5EF4-FFF2-40B4-BE49-F238E27FC236}">
                  <a16:creationId xmlns:a16="http://schemas.microsoft.com/office/drawing/2014/main" id="{FF9152CC-D87D-117C-84D7-9CC46A3CE546}"/>
                </a:ext>
              </a:extLst>
            </p:cNvPr>
            <p:cNvSpPr txBox="1"/>
            <p:nvPr/>
          </p:nvSpPr>
          <p:spPr>
            <a:xfrm>
              <a:off x="990644" y="4813140"/>
              <a:ext cx="9912068" cy="400110"/>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Enghraifft </a:t>
              </a:r>
            </a:p>
          </p:txBody>
        </p:sp>
      </p:grpSp>
      <p:sp>
        <p:nvSpPr>
          <p:cNvPr id="3" name="Title 2">
            <a:extLst>
              <a:ext uri="{FF2B5EF4-FFF2-40B4-BE49-F238E27FC236}">
                <a16:creationId xmlns:a16="http://schemas.microsoft.com/office/drawing/2014/main" id="{A4A946F8-1A34-D321-D085-8225F40B0633}"/>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4</a:t>
            </a:r>
          </a:p>
        </p:txBody>
      </p:sp>
    </p:spTree>
    <p:extLst>
      <p:ext uri="{BB962C8B-B14F-4D97-AF65-F5344CB8AC3E}">
        <p14:creationId xmlns:p14="http://schemas.microsoft.com/office/powerpoint/2010/main" val="146241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E9381-1285-D755-C4DD-03FC9A53033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C9CC9CB-F810-C7C7-83C2-33C5BA7D6021}"/>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8" name="Picture 7">
            <a:extLst>
              <a:ext uri="{FF2B5EF4-FFF2-40B4-BE49-F238E27FC236}">
                <a16:creationId xmlns:a16="http://schemas.microsoft.com/office/drawing/2014/main" id="{E0619D52-A4A7-F083-8B28-096902DDB8C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FD85360B-201A-155B-FB6B-907C11987835}"/>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Mater: rhagfarn</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0C3326BF-A1D0-3580-2358-4E67F83FF413}"/>
              </a:ext>
              <a:ext uri="{C183D7F6-B498-43B3-948B-1728B52AA6E4}">
                <adec:decorative xmlns:adec="http://schemas.microsoft.com/office/drawing/2017/decorative" val="1"/>
              </a:ext>
            </a:extLst>
          </p:cNvPr>
          <p:cNvSpPr txBox="1"/>
          <p:nvPr/>
        </p:nvSpPr>
        <p:spPr>
          <a:xfrm>
            <a:off x="1132994" y="1434940"/>
            <a:ext cx="9912068" cy="2508379"/>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AI wedi'i hyfforddi ar ddata. Gall data fod yn rhagfarnllyd ac nid yn wirioneddol gynrychioladol. Gellir gweld y rhagfarn yn y canlyniadau a gynhyrchir gan AI. Gallai hyn gynnwys rhannu stereoteipiau neu syniadau rhagfarnllyd sy'n gwahaniaethu yn erbyn grwpiau penodol o bobl. </a:t>
            </a:r>
          </a:p>
          <a:p>
            <a:pPr>
              <a:spcBef>
                <a:spcPts val="1200"/>
              </a:spcBef>
            </a:pPr>
            <a:r>
              <a:rPr lang="cy-GB" b="1" noProof="0" dirty="0">
                <a:latin typeface="Verdana" panose="020B0604030504040204" pitchFamily="34" charset="0"/>
                <a:ea typeface="Verdana" panose="020B0604030504040204" pitchFamily="34" charset="0"/>
                <a:cs typeface="Verdana" panose="020B0604030504040204" pitchFamily="34" charset="0"/>
              </a:rPr>
              <a:t>Beth yw'r ystyriaethau moesegol?</a:t>
            </a:r>
          </a:p>
          <a:p>
            <a:pPr marL="342900" indent="-342900">
              <a:spcBef>
                <a:spcPts val="1200"/>
              </a:spcBef>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Beth allai ddigwydd i unigolyn sy'n defnyddio AI fel hyn?</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Ym mha ffyrdd y gallai effeithio ar bobl eraill? Ydy hyn yn niweidiol neu'n beryglus? </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Os yw llawer o bobl yn gwneud hyn, beth allai'r effaith fod ar gymdeithas? </a:t>
            </a:r>
            <a:endParaRPr lang="cy-GB" sz="1700" b="1"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2" name="Group 1">
            <a:extLst>
              <a:ext uri="{FF2B5EF4-FFF2-40B4-BE49-F238E27FC236}">
                <a16:creationId xmlns:a16="http://schemas.microsoft.com/office/drawing/2014/main" id="{FB501D06-7057-B3C3-1F69-7907758C040F}"/>
              </a:ext>
              <a:ext uri="{C183D7F6-B498-43B3-948B-1728B52AA6E4}">
                <adec:decorative xmlns:adec="http://schemas.microsoft.com/office/drawing/2017/decorative" val="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38986916-D860-D961-31B8-F846A71721CD}"/>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4266" y="4402667"/>
              <a:ext cx="10803467" cy="2150534"/>
            </a:xfrm>
            <a:prstGeom prst="rect">
              <a:avLst/>
            </a:prstGeom>
          </p:spPr>
        </p:pic>
        <p:sp>
          <p:nvSpPr>
            <p:cNvPr id="18" name="TextBox 17">
              <a:extLst>
                <a:ext uri="{FF2B5EF4-FFF2-40B4-BE49-F238E27FC236}">
                  <a16:creationId xmlns:a16="http://schemas.microsoft.com/office/drawing/2014/main" id="{E7AEFC38-9A42-1FF8-7B44-1E57BDF0D5AA}"/>
                </a:ext>
              </a:extLst>
            </p:cNvPr>
            <p:cNvSpPr txBox="1"/>
            <p:nvPr/>
          </p:nvSpPr>
          <p:spPr>
            <a:xfrm>
              <a:off x="990600" y="5194140"/>
              <a:ext cx="10016362" cy="877163"/>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Daeth i’r amlwg bod technoleg adnabod wynebau AI wedi’i hyfforddi ar wynebau gwyn yn bennaf. Mae rhai dynion du wedi’u carcharu yn UDA am droseddau nad ydyn nhw wedi’u cyflawni ar sail technoleg adnabod wynebau AI diffygiol. </a:t>
              </a:r>
            </a:p>
          </p:txBody>
        </p:sp>
        <p:sp>
          <p:nvSpPr>
            <p:cNvPr id="19" name="TextBox 18">
              <a:extLst>
                <a:ext uri="{FF2B5EF4-FFF2-40B4-BE49-F238E27FC236}">
                  <a16:creationId xmlns:a16="http://schemas.microsoft.com/office/drawing/2014/main" id="{55F01B1D-F7C4-F687-5163-DE94759D99BB}"/>
                </a:ext>
              </a:extLst>
            </p:cNvPr>
            <p:cNvSpPr txBox="1"/>
            <p:nvPr/>
          </p:nvSpPr>
          <p:spPr>
            <a:xfrm>
              <a:off x="990644" y="4813140"/>
              <a:ext cx="9912068" cy="400110"/>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Enghraifft </a:t>
              </a:r>
            </a:p>
          </p:txBody>
        </p:sp>
      </p:grpSp>
      <p:sp>
        <p:nvSpPr>
          <p:cNvPr id="4" name="Title 3">
            <a:extLst>
              <a:ext uri="{FF2B5EF4-FFF2-40B4-BE49-F238E27FC236}">
                <a16:creationId xmlns:a16="http://schemas.microsoft.com/office/drawing/2014/main" id="{F50A37AA-458A-756D-8DD0-8FC1B904B024}"/>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5</a:t>
            </a:r>
          </a:p>
        </p:txBody>
      </p:sp>
    </p:spTree>
    <p:extLst>
      <p:ext uri="{BB962C8B-B14F-4D97-AF65-F5344CB8AC3E}">
        <p14:creationId xmlns:p14="http://schemas.microsoft.com/office/powerpoint/2010/main" val="2280408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3A3A4-200B-02E1-830B-C8FAFAFE29C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0F13A2CA-339A-050B-B059-9AF55F1D9C49}"/>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8" name="Picture 7">
            <a:extLst>
              <a:ext uri="{FF2B5EF4-FFF2-40B4-BE49-F238E27FC236}">
                <a16:creationId xmlns:a16="http://schemas.microsoft.com/office/drawing/2014/main" id="{C5CCACA0-A699-DB80-1050-DBDCC8F01FFE}"/>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0AA529C6-CB6B-0DBA-49C8-8F150556B772}"/>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Mater: sgwrsfotiaid AI</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D2368F57-622F-D841-0C88-BAEB4582D0C5}"/>
              </a:ext>
              <a:ext uri="{C183D7F6-B498-43B3-948B-1728B52AA6E4}">
                <adec:decorative xmlns:adec="http://schemas.microsoft.com/office/drawing/2017/decorative" val="1"/>
              </a:ext>
            </a:extLst>
          </p:cNvPr>
          <p:cNvSpPr txBox="1"/>
          <p:nvPr/>
        </p:nvSpPr>
        <p:spPr>
          <a:xfrm>
            <a:off x="1132994" y="1434940"/>
            <a:ext cx="9912068" cy="2508379"/>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pobl yn defnyddio sgwrsfotiaid AI fwy a mwy i’w helpu gyda’u gwaith ac fel dewis arall i beiriannau chwilio. Mae rhai o'r sgwrsfotiaid AI hyn wedi'u cynllunio i fod fel ffrindiau, tra bod eraill wedi'u creu i helpu pobl gyda thasgau. Mae rhai pobl bellach yn troi at sgwrsfotiaid AI i gael cymorth a chyngor gyda materion personol. </a:t>
            </a:r>
          </a:p>
          <a:p>
            <a:pPr>
              <a:spcBef>
                <a:spcPts val="1200"/>
              </a:spcBef>
            </a:pPr>
            <a:r>
              <a:rPr lang="cy-GB" b="1" noProof="0" dirty="0">
                <a:latin typeface="Verdana" panose="020B0604030504040204" pitchFamily="34" charset="0"/>
                <a:ea typeface="Verdana" panose="020B0604030504040204" pitchFamily="34" charset="0"/>
                <a:cs typeface="Verdana" panose="020B0604030504040204" pitchFamily="34" charset="0"/>
              </a:rPr>
              <a:t>Beth yw'r ystyriaethau moesegol?</a:t>
            </a:r>
          </a:p>
          <a:p>
            <a:pPr marL="342900" indent="-342900">
              <a:spcBef>
                <a:spcPts val="1200"/>
              </a:spcBef>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Beth allai ddigwydd i unigolyn sy'n defnyddio AI fel hyn?</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Ym mha ffyrdd y gallai effeithio ar bobl eraill? Ydy hyn yn niweidiol neu'n beryglus? </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Os yw llawer o bobl yn gwneud hyn, beth allai'r effaith fod ar gymdeithas? </a:t>
            </a:r>
            <a:endParaRPr lang="cy-GB" sz="1700" b="1"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2" name="Group 1">
            <a:extLst>
              <a:ext uri="{FF2B5EF4-FFF2-40B4-BE49-F238E27FC236}">
                <a16:creationId xmlns:a16="http://schemas.microsoft.com/office/drawing/2014/main" id="{EBB554C6-A6B2-4073-22F1-817F34B8C854}"/>
              </a:ext>
              <a:ext uri="{C183D7F6-B498-43B3-948B-1728B52AA6E4}">
                <adec:decorative xmlns:adec="http://schemas.microsoft.com/office/drawing/2017/decorative" val="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692B8739-3E42-A29A-EB75-96E1D75DC230}"/>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4266" y="4402667"/>
              <a:ext cx="10803467" cy="2150534"/>
            </a:xfrm>
            <a:prstGeom prst="rect">
              <a:avLst/>
            </a:prstGeom>
          </p:spPr>
        </p:pic>
        <p:sp>
          <p:nvSpPr>
            <p:cNvPr id="18" name="TextBox 17">
              <a:extLst>
                <a:ext uri="{FF2B5EF4-FFF2-40B4-BE49-F238E27FC236}">
                  <a16:creationId xmlns:a16="http://schemas.microsoft.com/office/drawing/2014/main" id="{ECB80610-D889-F2F6-C139-CC8B2CBAC105}"/>
                </a:ext>
              </a:extLst>
            </p:cNvPr>
            <p:cNvSpPr txBox="1"/>
            <p:nvPr/>
          </p:nvSpPr>
          <p:spPr>
            <a:xfrm>
              <a:off x="990600" y="5332274"/>
              <a:ext cx="10016362" cy="615553"/>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person ifanc yn defnyddio sgwrsfot AI cynhyrchiol i gael cymorth a chyngor ar faterion personol ond nid yw wedi siarad â neb am y rhain.</a:t>
              </a:r>
            </a:p>
          </p:txBody>
        </p:sp>
        <p:sp>
          <p:nvSpPr>
            <p:cNvPr id="19" name="TextBox 18">
              <a:extLst>
                <a:ext uri="{FF2B5EF4-FFF2-40B4-BE49-F238E27FC236}">
                  <a16:creationId xmlns:a16="http://schemas.microsoft.com/office/drawing/2014/main" id="{D6E895A0-2A17-9B5C-5293-3E2C33518349}"/>
                </a:ext>
              </a:extLst>
            </p:cNvPr>
            <p:cNvSpPr txBox="1"/>
            <p:nvPr/>
          </p:nvSpPr>
          <p:spPr>
            <a:xfrm>
              <a:off x="990644" y="4940140"/>
              <a:ext cx="9912068" cy="400110"/>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Enghraifft </a:t>
              </a:r>
            </a:p>
          </p:txBody>
        </p:sp>
      </p:grpSp>
      <p:sp>
        <p:nvSpPr>
          <p:cNvPr id="3" name="Title 2">
            <a:extLst>
              <a:ext uri="{FF2B5EF4-FFF2-40B4-BE49-F238E27FC236}">
                <a16:creationId xmlns:a16="http://schemas.microsoft.com/office/drawing/2014/main" id="{48CD0381-887D-0097-1375-CEF29F567B5E}"/>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6</a:t>
            </a:r>
          </a:p>
        </p:txBody>
      </p:sp>
    </p:spTree>
    <p:extLst>
      <p:ext uri="{BB962C8B-B14F-4D97-AF65-F5344CB8AC3E}">
        <p14:creationId xmlns:p14="http://schemas.microsoft.com/office/powerpoint/2010/main" val="1040849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CE69C-5A6A-AA4D-AEDC-46D2C34ECD2C}"/>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8E292E-91E1-8EA2-36CD-6883D16468B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8" name="Picture 7">
            <a:extLst>
              <a:ext uri="{FF2B5EF4-FFF2-40B4-BE49-F238E27FC236}">
                <a16:creationId xmlns:a16="http://schemas.microsoft.com/office/drawing/2014/main" id="{ED13580C-39D4-8AAF-A9BC-EB2785FD2205}"/>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2BB2DCE9-9D09-0B21-B420-4B0FE2E6E541}"/>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Mater: creadigrwydd ac ysbrydoliaeth</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F3F56F14-21C6-E860-ADA2-4E0AB8345BA2}"/>
              </a:ext>
              <a:ext uri="{C183D7F6-B498-43B3-948B-1728B52AA6E4}">
                <adec:decorative xmlns:adec="http://schemas.microsoft.com/office/drawing/2017/decorative" val="1"/>
              </a:ext>
            </a:extLst>
          </p:cNvPr>
          <p:cNvSpPr txBox="1"/>
          <p:nvPr/>
        </p:nvSpPr>
        <p:spPr>
          <a:xfrm>
            <a:off x="1132994" y="1434940"/>
            <a:ext cx="9912068" cy="2246769"/>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pobl yn defnyddio AI i gael cymorth ac ysbrydoliaeth pan fyddan nhw’n gweithio ar dasgau creadigol. Mae'n llawer cyflymach ac yn haws gofyn i AI am syniadau na gwneud y gwaith ymchwil ac astudio eich hun. </a:t>
            </a:r>
          </a:p>
          <a:p>
            <a:pPr>
              <a:spcBef>
                <a:spcPts val="1200"/>
              </a:spcBef>
            </a:pPr>
            <a:r>
              <a:rPr lang="cy-GB" b="1" noProof="0" dirty="0">
                <a:latin typeface="Verdana" panose="020B0604030504040204" pitchFamily="34" charset="0"/>
                <a:ea typeface="Verdana" panose="020B0604030504040204" pitchFamily="34" charset="0"/>
                <a:cs typeface="Verdana" panose="020B0604030504040204" pitchFamily="34" charset="0"/>
              </a:rPr>
              <a:t>Beth yw'r ystyriaethau moesegol?</a:t>
            </a:r>
          </a:p>
          <a:p>
            <a:pPr marL="342900" indent="-342900">
              <a:spcBef>
                <a:spcPts val="1200"/>
              </a:spcBef>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Beth allai ddigwydd i unigolyn sy'n defnyddio AI fel hyn?</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Ym mha ffyrdd y gallai effeithio ar bobl eraill? Ydy hyn yn niweidiol neu'n beryglus? </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Os yw llawer o bobl yn gwneud hyn, beth allai'r effaith fod ar gymdeithas? </a:t>
            </a:r>
            <a:endParaRPr lang="cy-GB" sz="1700" b="1"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2" name="Group 1">
            <a:extLst>
              <a:ext uri="{FF2B5EF4-FFF2-40B4-BE49-F238E27FC236}">
                <a16:creationId xmlns:a16="http://schemas.microsoft.com/office/drawing/2014/main" id="{0C91F3B3-2F5F-096A-755E-EC27C4C11657}"/>
              </a:ext>
              <a:ext uri="{C183D7F6-B498-43B3-948B-1728B52AA6E4}">
                <adec:decorative xmlns:adec="http://schemas.microsoft.com/office/drawing/2017/decorative" val="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88D2E14C-6323-9914-3BF0-A912E8687B99}"/>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4266" y="4402667"/>
              <a:ext cx="10803467" cy="2150534"/>
            </a:xfrm>
            <a:prstGeom prst="rect">
              <a:avLst/>
            </a:prstGeom>
          </p:spPr>
        </p:pic>
        <p:sp>
          <p:nvSpPr>
            <p:cNvPr id="18" name="TextBox 17">
              <a:extLst>
                <a:ext uri="{FF2B5EF4-FFF2-40B4-BE49-F238E27FC236}">
                  <a16:creationId xmlns:a16="http://schemas.microsoft.com/office/drawing/2014/main" id="{EFCB2C1D-47CC-8068-ECF7-8A8D2282EC05}"/>
                </a:ext>
              </a:extLst>
            </p:cNvPr>
            <p:cNvSpPr txBox="1"/>
            <p:nvPr/>
          </p:nvSpPr>
          <p:spPr>
            <a:xfrm>
              <a:off x="990600" y="5060082"/>
              <a:ext cx="10016362" cy="1138773"/>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Aeth actorion ac awduron ar streic yn Hollywood oherwydd eu pryderon am effaith AI ar y diwydiant teledu a ffilm. Roedd pryderon bod gwaith awduron yn cael ei ddefnyddio i hyfforddi AI ac y byddai hyn yn arwain at lai o awduron yn cael eu cyflogi neu bod AI yn cymryd eu lle.  </a:t>
              </a:r>
            </a:p>
          </p:txBody>
        </p:sp>
        <p:sp>
          <p:nvSpPr>
            <p:cNvPr id="19" name="TextBox 18">
              <a:extLst>
                <a:ext uri="{FF2B5EF4-FFF2-40B4-BE49-F238E27FC236}">
                  <a16:creationId xmlns:a16="http://schemas.microsoft.com/office/drawing/2014/main" id="{0853AE64-CDAF-7466-4991-2B2144F8A7A8}"/>
                </a:ext>
              </a:extLst>
            </p:cNvPr>
            <p:cNvSpPr txBox="1"/>
            <p:nvPr/>
          </p:nvSpPr>
          <p:spPr>
            <a:xfrm>
              <a:off x="990644" y="4673615"/>
              <a:ext cx="9912068" cy="400110"/>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Enghraifft </a:t>
              </a:r>
            </a:p>
          </p:txBody>
        </p:sp>
      </p:grpSp>
      <p:sp>
        <p:nvSpPr>
          <p:cNvPr id="3" name="Title 2">
            <a:extLst>
              <a:ext uri="{FF2B5EF4-FFF2-40B4-BE49-F238E27FC236}">
                <a16:creationId xmlns:a16="http://schemas.microsoft.com/office/drawing/2014/main" id="{842E1D3C-A483-5F83-A7D5-76F0B156B0A1}"/>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7</a:t>
            </a:r>
          </a:p>
        </p:txBody>
      </p:sp>
    </p:spTree>
    <p:extLst>
      <p:ext uri="{BB962C8B-B14F-4D97-AF65-F5344CB8AC3E}">
        <p14:creationId xmlns:p14="http://schemas.microsoft.com/office/powerpoint/2010/main" val="312741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893290-6D8D-BB2E-9644-6F8AD09FEBEB}"/>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8C0725C3-8B26-7A36-06EE-BF97EDD7D7DE}"/>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8" name="Picture 7">
            <a:extLst>
              <a:ext uri="{FF2B5EF4-FFF2-40B4-BE49-F238E27FC236}">
                <a16:creationId xmlns:a16="http://schemas.microsoft.com/office/drawing/2014/main" id="{A7CCAD6D-C97F-8587-7581-B960ECD39B6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4710D935-465C-5586-D84D-C1697F90A0C2}"/>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Mater: cyflwyno gwaith AI fel eich gwaith eich hun</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2CAD594D-41E1-8872-B0BA-63EC7BF848C8}"/>
              </a:ext>
              <a:ext uri="{C183D7F6-B498-43B3-948B-1728B52AA6E4}">
                <adec:decorative xmlns:adec="http://schemas.microsoft.com/office/drawing/2017/decorative" val="1"/>
              </a:ext>
            </a:extLst>
          </p:cNvPr>
          <p:cNvSpPr txBox="1"/>
          <p:nvPr/>
        </p:nvSpPr>
        <p:spPr>
          <a:xfrm>
            <a:off x="1132994" y="1434940"/>
            <a:ext cx="9912068" cy="2508379"/>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Gall AI cynhyrchiol gwblhau tasgau i ni. Gellid ei ddefnyddio i ysgrifennu traethawd, cyfansoddi darn o gerddoriaeth neu greu darn o gelf. Mae rhai pobl yn dadlau bod AI yn defnyddio meddyliau, syniadau a gwaith miliynau o bobl ond nad yw’n cydnabod eu gwaith nac yn cyfeirio at ffynonellau penodol neu syniadau gwreiddiol.</a:t>
            </a:r>
          </a:p>
          <a:p>
            <a:pPr>
              <a:spcBef>
                <a:spcPts val="1200"/>
              </a:spcBef>
            </a:pPr>
            <a:r>
              <a:rPr lang="cy-GB" b="1" noProof="0" dirty="0">
                <a:latin typeface="Verdana" panose="020B0604030504040204" pitchFamily="34" charset="0"/>
                <a:ea typeface="Verdana" panose="020B0604030504040204" pitchFamily="34" charset="0"/>
                <a:cs typeface="Verdana" panose="020B0604030504040204" pitchFamily="34" charset="0"/>
              </a:rPr>
              <a:t>Beth yw'r ystyriaethau moesegol?</a:t>
            </a:r>
          </a:p>
          <a:p>
            <a:pPr marL="342900" indent="-342900">
              <a:spcBef>
                <a:spcPts val="1200"/>
              </a:spcBef>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Beth allai ddigwydd i unigolyn sy'n defnyddio AI fel hyn?</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Ym mha ffyrdd y gallai effeithio ar bobl eraill? Ydy hyn yn niweidiol neu'n beryglus? </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Os yw llawer o bobl yn gwneud hyn, beth allai'r effaith fod ar gymdeithas? </a:t>
            </a:r>
            <a:endParaRPr lang="cy-GB" sz="1700" b="1"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4" name="Group 3">
            <a:extLst>
              <a:ext uri="{FF2B5EF4-FFF2-40B4-BE49-F238E27FC236}">
                <a16:creationId xmlns:a16="http://schemas.microsoft.com/office/drawing/2014/main" id="{80C1B57B-12FF-D52D-935B-B4767873277E}"/>
              </a:ext>
              <a:ext uri="{C183D7F6-B498-43B3-948B-1728B52AA6E4}">
                <adec:decorative xmlns:adec="http://schemas.microsoft.com/office/drawing/2017/decorative" val="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03BB65EB-BCE1-DC31-66E3-204888E97476}"/>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4266" y="4402667"/>
              <a:ext cx="10803467" cy="2150534"/>
            </a:xfrm>
            <a:prstGeom prst="rect">
              <a:avLst/>
            </a:prstGeom>
          </p:spPr>
        </p:pic>
        <p:sp>
          <p:nvSpPr>
            <p:cNvPr id="2" name="TextBox 1">
              <a:extLst>
                <a:ext uri="{FF2B5EF4-FFF2-40B4-BE49-F238E27FC236}">
                  <a16:creationId xmlns:a16="http://schemas.microsoft.com/office/drawing/2014/main" id="{DDDC908F-2E54-7905-1EEA-2017CD541326}"/>
                </a:ext>
              </a:extLst>
            </p:cNvPr>
            <p:cNvSpPr txBox="1"/>
            <p:nvPr/>
          </p:nvSpPr>
          <p:spPr>
            <a:xfrm>
              <a:off x="990600" y="4995992"/>
              <a:ext cx="10016362" cy="1400383"/>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prifysgol yn poeni bod pobl yn defnyddio AI ac yn twyllo yn eu hastudiaethau, felly maen nhw'n gofyn i staff ddefnyddio synhwyrydd AI. Mae athro yn gwirio traethawd ac yn dweud ei fod wedi’i gynhyrchu gan AI ond bod y myfyriwr wastad wedi ysgrifennu yn yr arddull hon. Mae'r myfyriwr yn mynnu nad yw wedi defnyddio AI i ysgrifennu’r traethawd ond ei fod wedi defnyddio offer AI ar gyfer y gramadeg a’r sillafu.  </a:t>
              </a:r>
            </a:p>
          </p:txBody>
        </p:sp>
        <p:sp>
          <p:nvSpPr>
            <p:cNvPr id="3" name="TextBox 2">
              <a:extLst>
                <a:ext uri="{FF2B5EF4-FFF2-40B4-BE49-F238E27FC236}">
                  <a16:creationId xmlns:a16="http://schemas.microsoft.com/office/drawing/2014/main" id="{A6F5AE5A-E396-3739-5598-876188FBCA1F}"/>
                </a:ext>
              </a:extLst>
            </p:cNvPr>
            <p:cNvSpPr txBox="1"/>
            <p:nvPr/>
          </p:nvSpPr>
          <p:spPr>
            <a:xfrm>
              <a:off x="990644" y="4609525"/>
              <a:ext cx="9912068" cy="400110"/>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Enghraifft</a:t>
              </a:r>
              <a:r>
                <a:rPr lang="cy-GB" sz="1700" b="1" noProof="0" dirty="0">
                  <a:latin typeface="Verdana" panose="020B0604030504040204" pitchFamily="34" charset="0"/>
                  <a:ea typeface="Verdana" panose="020B0604030504040204" pitchFamily="34" charset="0"/>
                  <a:cs typeface="Verdana" panose="020B0604030504040204" pitchFamily="34" charset="0"/>
                </a:rPr>
                <a:t> </a:t>
              </a:r>
            </a:p>
          </p:txBody>
        </p:sp>
      </p:grpSp>
      <p:sp>
        <p:nvSpPr>
          <p:cNvPr id="5" name="Title 4">
            <a:extLst>
              <a:ext uri="{FF2B5EF4-FFF2-40B4-BE49-F238E27FC236}">
                <a16:creationId xmlns:a16="http://schemas.microsoft.com/office/drawing/2014/main" id="{0853342D-CE7D-6E2E-3879-28B023ADDE34}"/>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8</a:t>
            </a:r>
          </a:p>
        </p:txBody>
      </p:sp>
    </p:spTree>
    <p:extLst>
      <p:ext uri="{BB962C8B-B14F-4D97-AF65-F5344CB8AC3E}">
        <p14:creationId xmlns:p14="http://schemas.microsoft.com/office/powerpoint/2010/main" val="2082558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7631F-31BA-CB1C-94F1-462AC74BE9D4}"/>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22462532-060D-4D07-B82F-AD64F99CAC5A}"/>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8" name="Picture 7">
            <a:extLst>
              <a:ext uri="{FF2B5EF4-FFF2-40B4-BE49-F238E27FC236}">
                <a16:creationId xmlns:a16="http://schemas.microsoft.com/office/drawing/2014/main" id="{84D41D60-541C-383E-1DDA-1BB1D7910D3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41866" y="849788"/>
            <a:ext cx="11074401" cy="5144612"/>
          </a:xfrm>
          <a:prstGeom prst="rect">
            <a:avLst/>
          </a:prstGeom>
        </p:spPr>
      </p:pic>
      <p:sp>
        <p:nvSpPr>
          <p:cNvPr id="14" name="TextBox 13">
            <a:extLst>
              <a:ext uri="{FF2B5EF4-FFF2-40B4-BE49-F238E27FC236}">
                <a16:creationId xmlns:a16="http://schemas.microsoft.com/office/drawing/2014/main" id="{CB5769D7-0667-C132-DCFE-69BF3408D2F9}"/>
              </a:ext>
              <a:ext uri="{C183D7F6-B498-43B3-948B-1728B52AA6E4}">
                <adec:decorative xmlns:adec="http://schemas.microsoft.com/office/drawing/2017/decorative" val="1"/>
              </a:ext>
            </a:extLst>
          </p:cNvPr>
          <p:cNvSpPr txBox="1"/>
          <p:nvPr/>
        </p:nvSpPr>
        <p:spPr>
          <a:xfrm>
            <a:off x="-2241" y="326568"/>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Mater: chwyldro ym maes AI</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4" name="Group 3">
            <a:extLst>
              <a:ext uri="{FF2B5EF4-FFF2-40B4-BE49-F238E27FC236}">
                <a16:creationId xmlns:a16="http://schemas.microsoft.com/office/drawing/2014/main" id="{17ACE170-58CD-7664-59EF-EBA07D0BB131}"/>
              </a:ext>
              <a:ext uri="{C183D7F6-B498-43B3-948B-1728B52AA6E4}">
                <adec:decorative xmlns:adec="http://schemas.microsoft.com/office/drawing/2017/decorative" val="1"/>
              </a:ext>
            </a:extLst>
          </p:cNvPr>
          <p:cNvGrpSpPr/>
          <p:nvPr/>
        </p:nvGrpSpPr>
        <p:grpSpPr>
          <a:xfrm>
            <a:off x="694266" y="4402667"/>
            <a:ext cx="10803467" cy="2150534"/>
            <a:chOff x="694266" y="4402667"/>
            <a:chExt cx="10803467" cy="2150534"/>
          </a:xfrm>
        </p:grpSpPr>
        <p:pic>
          <p:nvPicPr>
            <p:cNvPr id="10" name="Picture 9" descr="A black and green rectangle with a black background&#10;&#10;AI-generated content may be incorrect.">
              <a:extLst>
                <a:ext uri="{FF2B5EF4-FFF2-40B4-BE49-F238E27FC236}">
                  <a16:creationId xmlns:a16="http://schemas.microsoft.com/office/drawing/2014/main" id="{E4B8678B-5C3F-087B-6992-0A1340F8B530}"/>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94266" y="4402667"/>
              <a:ext cx="10803467" cy="2150534"/>
            </a:xfrm>
            <a:prstGeom prst="rect">
              <a:avLst/>
            </a:prstGeom>
          </p:spPr>
        </p:pic>
        <p:sp>
          <p:nvSpPr>
            <p:cNvPr id="2" name="TextBox 1">
              <a:extLst>
                <a:ext uri="{FF2B5EF4-FFF2-40B4-BE49-F238E27FC236}">
                  <a16:creationId xmlns:a16="http://schemas.microsoft.com/office/drawing/2014/main" id="{F49726E9-98E9-4407-1EF5-BC48D2866621}"/>
                </a:ext>
              </a:extLst>
            </p:cNvPr>
            <p:cNvSpPr txBox="1"/>
            <p:nvPr/>
          </p:nvSpPr>
          <p:spPr>
            <a:xfrm>
              <a:off x="990600" y="5060082"/>
              <a:ext cx="10016362" cy="1138773"/>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gwyddonydd chwaraeon mewn clwb pêl-droed yn penderfynu dechrau defnyddio AI cynhyrchiol i fonitro lefelau ffitrwydd a risg anafiadau y chwaraewyr. Mae'r system yn gweithio'n dda, felly mae'r clwb yn gofyn i'r gwyddonydd chwaraeon gymhwyso'r AI ar gyfer deiet. Ar ôl treial llwyddiannus, mae'r dietegwyr i gyd yn colli eu swyddi. </a:t>
              </a:r>
            </a:p>
          </p:txBody>
        </p:sp>
        <p:sp>
          <p:nvSpPr>
            <p:cNvPr id="3" name="TextBox 2">
              <a:extLst>
                <a:ext uri="{FF2B5EF4-FFF2-40B4-BE49-F238E27FC236}">
                  <a16:creationId xmlns:a16="http://schemas.microsoft.com/office/drawing/2014/main" id="{33ECEECA-8B0E-3FC5-00DC-D39C8EC27E31}"/>
                </a:ext>
              </a:extLst>
            </p:cNvPr>
            <p:cNvSpPr txBox="1"/>
            <p:nvPr/>
          </p:nvSpPr>
          <p:spPr>
            <a:xfrm>
              <a:off x="990644" y="4673615"/>
              <a:ext cx="9912068" cy="400110"/>
            </a:xfrm>
            <a:prstGeom prst="rect">
              <a:avLst/>
            </a:prstGeom>
            <a:noFill/>
          </p:spPr>
          <p:txBody>
            <a:bodyPr wrap="square" rtlCol="0">
              <a:spAutoFit/>
            </a:bodyPr>
            <a:lstStyle/>
            <a:p>
              <a:r>
                <a:rPr lang="cy-GB" sz="2000" b="1" noProof="0" dirty="0">
                  <a:latin typeface="Verdana" panose="020B0604030504040204" pitchFamily="34" charset="0"/>
                  <a:ea typeface="Verdana" panose="020B0604030504040204" pitchFamily="34" charset="0"/>
                  <a:cs typeface="Verdana" panose="020B0604030504040204" pitchFamily="34" charset="0"/>
                </a:rPr>
                <a:t>Enghraifft</a:t>
              </a:r>
              <a:r>
                <a:rPr lang="cy-GB" sz="1700" b="1" noProof="0" dirty="0">
                  <a:latin typeface="Verdana" panose="020B0604030504040204" pitchFamily="34" charset="0"/>
                  <a:ea typeface="Verdana" panose="020B0604030504040204" pitchFamily="34" charset="0"/>
                  <a:cs typeface="Verdana" panose="020B0604030504040204" pitchFamily="34" charset="0"/>
                </a:rPr>
                <a:t> </a:t>
              </a:r>
            </a:p>
          </p:txBody>
        </p:sp>
      </p:grpSp>
      <p:sp>
        <p:nvSpPr>
          <p:cNvPr id="7" name="TextBox 6">
            <a:extLst>
              <a:ext uri="{FF2B5EF4-FFF2-40B4-BE49-F238E27FC236}">
                <a16:creationId xmlns:a16="http://schemas.microsoft.com/office/drawing/2014/main" id="{DB795F3C-8C42-EF5C-5B61-A2AE1FA407FC}"/>
              </a:ext>
              <a:ext uri="{C183D7F6-B498-43B3-948B-1728B52AA6E4}">
                <adec:decorative xmlns:adec="http://schemas.microsoft.com/office/drawing/2017/decorative" val="1"/>
              </a:ext>
            </a:extLst>
          </p:cNvPr>
          <p:cNvSpPr txBox="1"/>
          <p:nvPr/>
        </p:nvSpPr>
        <p:spPr>
          <a:xfrm>
            <a:off x="1132993" y="1434940"/>
            <a:ext cx="10025545" cy="2508379"/>
          </a:xfrm>
          <a:prstGeom prst="rect">
            <a:avLst/>
          </a:prstGeom>
          <a:noFill/>
        </p:spPr>
        <p:txBody>
          <a:bodyPr wrap="square" rtlCol="0">
            <a:spAutoFit/>
          </a:bodyPr>
          <a:lstStyle/>
          <a:p>
            <a:r>
              <a:rPr lang="cy-GB" sz="1700" noProof="0" dirty="0">
                <a:latin typeface="Verdana" panose="020B0604030504040204" pitchFamily="34" charset="0"/>
                <a:ea typeface="Verdana" panose="020B0604030504040204" pitchFamily="34" charset="0"/>
                <a:cs typeface="Verdana" panose="020B0604030504040204" pitchFamily="34" charset="0"/>
              </a:rPr>
              <a:t>Mae AI yn newid y ffordd y mae pobl yn gweithio. Mae rhai pobl yn ei ddefnyddio i saernïo negeseuon e-byst yn ofalus, ysgrifennu adroddiadau pwysig neu ddadansoddi data. Mae gennym ni eisoes dacsis sy’n eu gyrru eu hunain, a gellir dysgu AI i helpu meddygon i adnabod problemau meddygol.</a:t>
            </a:r>
          </a:p>
          <a:p>
            <a:pPr>
              <a:spcBef>
                <a:spcPts val="1200"/>
              </a:spcBef>
            </a:pPr>
            <a:r>
              <a:rPr lang="cy-GB" b="1" noProof="0" dirty="0">
                <a:latin typeface="Verdana" panose="020B0604030504040204" pitchFamily="34" charset="0"/>
                <a:ea typeface="Verdana" panose="020B0604030504040204" pitchFamily="34" charset="0"/>
                <a:cs typeface="Verdana" panose="020B0604030504040204" pitchFamily="34" charset="0"/>
              </a:rPr>
              <a:t>Beth yw'r ystyriaethau moesegol?</a:t>
            </a:r>
          </a:p>
          <a:p>
            <a:pPr marL="342900" indent="-342900">
              <a:spcBef>
                <a:spcPts val="1200"/>
              </a:spcBef>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Beth allai ddigwydd i unigolyn sy'n defnyddio AI fel hyn?</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Ym mha ffyrdd y gallai effeithio ar bobl eraill? Ydy hyn yn niweidiol neu'n beryglus? </a:t>
            </a:r>
          </a:p>
          <a:p>
            <a:pPr marL="342900" indent="-342900">
              <a:buFont typeface="Arial" panose="020B0604020202020204" pitchFamily="34" charset="0"/>
              <a:buChar char="•"/>
            </a:pPr>
            <a:r>
              <a:rPr lang="cy-GB" sz="1700" noProof="0" dirty="0">
                <a:latin typeface="Verdana" panose="020B0604030504040204" pitchFamily="34" charset="0"/>
                <a:ea typeface="Verdana" panose="020B0604030504040204" pitchFamily="34" charset="0"/>
                <a:cs typeface="Verdana" panose="020B0604030504040204" pitchFamily="34" charset="0"/>
              </a:rPr>
              <a:t>Os yw llawer o bobl yn gwneud hyn, beth allai'r effaith fod ar gymdeithas? </a:t>
            </a:r>
            <a:endParaRPr lang="cy-GB" sz="1700" b="1" noProof="0" dirty="0">
              <a:latin typeface="Verdana" panose="020B0604030504040204" pitchFamily="34" charset="0"/>
              <a:ea typeface="Verdana" panose="020B0604030504040204" pitchFamily="34" charset="0"/>
              <a:cs typeface="Verdana" panose="020B0604030504040204" pitchFamily="34" charset="0"/>
            </a:endParaRPr>
          </a:p>
        </p:txBody>
      </p:sp>
      <p:sp>
        <p:nvSpPr>
          <p:cNvPr id="5" name="Title 4">
            <a:extLst>
              <a:ext uri="{FF2B5EF4-FFF2-40B4-BE49-F238E27FC236}">
                <a16:creationId xmlns:a16="http://schemas.microsoft.com/office/drawing/2014/main" id="{65452F5A-52B7-5E8B-453E-7919FA2A3B6E}"/>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9</a:t>
            </a:r>
          </a:p>
        </p:txBody>
      </p:sp>
    </p:spTree>
    <p:extLst>
      <p:ext uri="{BB962C8B-B14F-4D97-AF65-F5344CB8AC3E}">
        <p14:creationId xmlns:p14="http://schemas.microsoft.com/office/powerpoint/2010/main" val="3840732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34"/>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96B24"/>
      </a:accent1>
      <a:accent2>
        <a:srgbClr val="4EA72E"/>
      </a:accent2>
      <a:accent3>
        <a:srgbClr val="156082"/>
      </a:accent3>
      <a:accent4>
        <a:srgbClr val="0F9ED5"/>
      </a:accent4>
      <a:accent5>
        <a:srgbClr val="A02B93"/>
      </a:accent5>
      <a:accent6>
        <a:srgbClr val="E97132"/>
      </a:accent6>
      <a:hlink>
        <a:srgbClr val="467886"/>
      </a:hlink>
      <a:folHlink>
        <a:srgbClr val="96607D"/>
      </a:folHlink>
    </a:clrScheme>
    <a:fontScheme name="Georgia">
      <a:majorFont>
        <a:latin typeface="Georgia" panose="020405020504050203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panose="020405020504050203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97E0A228-C590-4D20-B05F-A6BF04A0544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8d6a8a1-ef15-479a-8341-3430bcbf56bb">
      <Terms xmlns="http://schemas.microsoft.com/office/infopath/2007/PartnerControls"/>
    </lcf76f155ced4ddcb4097134ff3c332f>
    <TaxCatchAll xmlns="d1f14c83-4bde-4bd9-8121-e9caedc9b22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57B356AA1146A4783D3EAA2E27AD3EC" ma:contentTypeVersion="11" ma:contentTypeDescription="Create a new document." ma:contentTypeScope="" ma:versionID="eb0ed02dfb976e432d58e003d28d2427">
  <xsd:schema xmlns:xsd="http://www.w3.org/2001/XMLSchema" xmlns:xs="http://www.w3.org/2001/XMLSchema" xmlns:p="http://schemas.microsoft.com/office/2006/metadata/properties" xmlns:ns2="d8d6a8a1-ef15-479a-8341-3430bcbf56bb" xmlns:ns3="d1f14c83-4bde-4bd9-8121-e9caedc9b223" targetNamespace="http://schemas.microsoft.com/office/2006/metadata/properties" ma:root="true" ma:fieldsID="e8deaaf8ee20667b8c427ddb52efe15a" ns2:_="" ns3:_="">
    <xsd:import namespace="d8d6a8a1-ef15-479a-8341-3430bcbf56bb"/>
    <xsd:import namespace="d1f14c83-4bde-4bd9-8121-e9caedc9b22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d6a8a1-ef15-479a-8341-3430bcbf56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1f14c83-4bde-4bd9-8121-e9caedc9b22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9be3bdc-d9b0-4005-abc1-162eed8bf820}" ma:internalName="TaxCatchAll" ma:showField="CatchAllData" ma:web="d1f14c83-4bde-4bd9-8121-e9caedc9b2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6E7000-C746-41D9-8B76-E83248EA260C}">
  <ds:schemaRefs>
    <ds:schemaRef ds:uri="http://schemas.microsoft.com/sharepoint/v3/contenttype/forms"/>
  </ds:schemaRefs>
</ds:datastoreItem>
</file>

<file path=customXml/itemProps2.xml><?xml version="1.0" encoding="utf-8"?>
<ds:datastoreItem xmlns:ds="http://schemas.openxmlformats.org/officeDocument/2006/customXml" ds:itemID="{C5D1B879-234C-447B-AE65-F3C22B6438F2}">
  <ds:schemaRefs>
    <ds:schemaRef ds:uri="http://schemas.microsoft.com/office/2006/metadata/properties"/>
    <ds:schemaRef ds:uri="http://schemas.microsoft.com/office/infopath/2007/PartnerControls"/>
    <ds:schemaRef ds:uri="d8d6a8a1-ef15-479a-8341-3430bcbf56bb"/>
    <ds:schemaRef ds:uri="d1f14c83-4bde-4bd9-8121-e9caedc9b223"/>
  </ds:schemaRefs>
</ds:datastoreItem>
</file>

<file path=customXml/itemProps3.xml><?xml version="1.0" encoding="utf-8"?>
<ds:datastoreItem xmlns:ds="http://schemas.openxmlformats.org/officeDocument/2006/customXml" ds:itemID="{3D613E5B-B9BB-4743-B95A-FF36935FEA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8d6a8a1-ef15-479a-8341-3430bcbf56bb"/>
    <ds:schemaRef ds:uri="d1f14c83-4bde-4bd9-8121-e9caedc9b2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488</TotalTime>
  <Words>3266</Words>
  <Application>Microsoft Office PowerPoint</Application>
  <PresentationFormat>Widescreen</PresentationFormat>
  <Paragraphs>226</Paragraphs>
  <Slides>34</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Aptos</vt:lpstr>
      <vt:lpstr>Arial</vt:lpstr>
      <vt:lpstr>Georgia</vt:lpstr>
      <vt:lpstr>Verdana</vt:lpstr>
      <vt:lpstr>Office Theme</vt:lpstr>
      <vt:lpstr>Sleid 1</vt:lpstr>
      <vt:lpstr>Sleid 2</vt:lpstr>
      <vt:lpstr>Sleid 3</vt:lpstr>
      <vt:lpstr>Sleid 4</vt:lpstr>
      <vt:lpstr>Sleid 5</vt:lpstr>
      <vt:lpstr>Sleid 6</vt:lpstr>
      <vt:lpstr>Sleid 7</vt:lpstr>
      <vt:lpstr>Sleid 8</vt:lpstr>
      <vt:lpstr>Sleid 9</vt:lpstr>
      <vt:lpstr>Sleid 10</vt:lpstr>
      <vt:lpstr>Sleid 11</vt:lpstr>
      <vt:lpstr>Sleid 12</vt:lpstr>
      <vt:lpstr>Sleid 13</vt:lpstr>
      <vt:lpstr>Sleid 14</vt:lpstr>
      <vt:lpstr>Sleid 15</vt:lpstr>
      <vt:lpstr>Sleid 16</vt:lpstr>
      <vt:lpstr>Sleid 17</vt:lpstr>
      <vt:lpstr>Sleid 18</vt:lpstr>
      <vt:lpstr>Sleid 19</vt:lpstr>
      <vt:lpstr>Sleid 20</vt:lpstr>
      <vt:lpstr>Sleid 21</vt:lpstr>
      <vt:lpstr>Sleid 22</vt:lpstr>
      <vt:lpstr>Sleid 23</vt:lpstr>
      <vt:lpstr>Sleid 24</vt:lpstr>
      <vt:lpstr>Sleid 25</vt:lpstr>
      <vt:lpstr>Sleid 26</vt:lpstr>
      <vt:lpstr>Sleid 27</vt:lpstr>
      <vt:lpstr>Sleid 28</vt:lpstr>
      <vt:lpstr>Sleid 29</vt:lpstr>
      <vt:lpstr>Sleid 30</vt:lpstr>
      <vt:lpstr>Sleid 31</vt:lpstr>
      <vt:lpstr>Sleid 32</vt:lpstr>
      <vt:lpstr>Sleid 33</vt:lpstr>
      <vt:lpstr>Sleid 34</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Rosie Bromley</cp:lastModifiedBy>
  <cp:revision>19</cp:revision>
  <dcterms:created xsi:type="dcterms:W3CDTF">2025-09-30T17:15:09Z</dcterms:created>
  <dcterms:modified xsi:type="dcterms:W3CDTF">2025-11-26T15:36:55Z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0x010100C57B356AA1146A4783D3EAA2E27AD3EC</vt:lpwstr>
  </property>
  <property fmtid="{D5CDD505-2E9C-101B-9397-08002B2CF9AE}" pid="3" name="MediaServiceImageTags">
    <vt:lpwstr/>
  </property>
  <property fmtid="{D5CDD505-2E9C-101B-9397-08002B2CF9AE}" pid="4" name="ArticulateGUID">
    <vt:lpwstr>516545F9-CD08-4025-AD80-4C5567F1D196</vt:lpwstr>
  </property>
  <property fmtid="{D5CDD505-2E9C-101B-9397-08002B2CF9AE}" pid="5" name="ArticulatePath">
    <vt:lpwstr>https://childnetint.sharepoint.com/sites/SID2026Childnet/Shared Documents/Education/Final Resources - Compressed/Welsh/14 i 18 oed/2 - Adnoddau iw defnyddio gyda rhai 14 i 18 oed</vt:lpwstr>
  </property>
</Properties>
</file>