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70" r:id="rId11"/>
    <p:sldId id="273" r:id="rId12"/>
    <p:sldId id="27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B0D480-CF72-659F-15AC-C0F44396B0F0}" v="30" dt="2025-10-10T14:08:34.0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70"/>
    <p:restoredTop sz="77845"/>
  </p:normalViewPr>
  <p:slideViewPr>
    <p:cSldViewPr snapToGrid="0">
      <p:cViewPr varScale="1">
        <p:scale>
          <a:sx n="57" d="100"/>
          <a:sy n="57" d="100"/>
        </p:scale>
        <p:origin x="1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thwell, Kate (ECWL - Equity in Education Division)" userId="S::kate.rothwell@gov.wales::5d17371c-3383-46b0-bc8b-e06255c8d5c2" providerId="AD" clId="Web-{BBB0D480-CF72-659F-15AC-C0F44396B0F0}"/>
    <pc:docChg chg="modSld">
      <pc:chgData name="Rothwell, Kate (ECWL - Equity in Education Division)" userId="S::kate.rothwell@gov.wales::5d17371c-3383-46b0-bc8b-e06255c8d5c2" providerId="AD" clId="Web-{BBB0D480-CF72-659F-15AC-C0F44396B0F0}" dt="2025-10-10T14:08:30.039" v="13" actId="20577"/>
      <pc:docMkLst>
        <pc:docMk/>
      </pc:docMkLst>
      <pc:sldChg chg="modSp">
        <pc:chgData name="Rothwell, Kate (ECWL - Equity in Education Division)" userId="S::kate.rothwell@gov.wales::5d17371c-3383-46b0-bc8b-e06255c8d5c2" providerId="AD" clId="Web-{BBB0D480-CF72-659F-15AC-C0F44396B0F0}" dt="2025-10-10T14:06:18.052" v="12" actId="20577"/>
        <pc:sldMkLst>
          <pc:docMk/>
          <pc:sldMk cId="3618783413" sldId="262"/>
        </pc:sldMkLst>
        <pc:spChg chg="mod">
          <ac:chgData name="Rothwell, Kate (ECWL - Equity in Education Division)" userId="S::kate.rothwell@gov.wales::5d17371c-3383-46b0-bc8b-e06255c8d5c2" providerId="AD" clId="Web-{BBB0D480-CF72-659F-15AC-C0F44396B0F0}" dt="2025-10-10T14:06:18.052" v="12" actId="20577"/>
          <ac:spMkLst>
            <pc:docMk/>
            <pc:sldMk cId="3618783413" sldId="262"/>
            <ac:spMk id="37" creationId="{3533C0EA-A4F2-4E57-7DA9-9C5C514AB787}"/>
          </ac:spMkLst>
        </pc:spChg>
      </pc:sldChg>
      <pc:sldChg chg="modSp">
        <pc:chgData name="Rothwell, Kate (ECWL - Equity in Education Division)" userId="S::kate.rothwell@gov.wales::5d17371c-3383-46b0-bc8b-e06255c8d5c2" providerId="AD" clId="Web-{BBB0D480-CF72-659F-15AC-C0F44396B0F0}" dt="2025-10-10T14:08:30.039" v="13" actId="20577"/>
        <pc:sldMkLst>
          <pc:docMk/>
          <pc:sldMk cId="2992458698" sldId="264"/>
        </pc:sldMkLst>
        <pc:spChg chg="mod">
          <ac:chgData name="Rothwell, Kate (ECWL - Equity in Education Division)" userId="S::kate.rothwell@gov.wales::5d17371c-3383-46b0-bc8b-e06255c8d5c2" providerId="AD" clId="Web-{BBB0D480-CF72-659F-15AC-C0F44396B0F0}" dt="2025-10-10T14:08:30.039" v="13" actId="20577"/>
          <ac:spMkLst>
            <pc:docMk/>
            <pc:sldMk cId="2992458698" sldId="264"/>
            <ac:spMk id="21" creationId="{3E495F54-EED0-AEE0-F234-5725CD27766D}"/>
          </ac:spMkLst>
        </pc:spChg>
      </pc:sldChg>
    </pc:docChg>
  </pc:docChgLst>
  <pc:docChgLst>
    <pc:chgData name="Henley, Joshua (ECWL - Equity in Education Division)" userId="578aa83c-26be-4427-8a1f-065eee4eb08c" providerId="ADAL" clId="{BEA6C24D-30E2-4F2A-A230-8EA6BAFEEDCF}"/>
    <pc:docChg chg="modSld">
      <pc:chgData name="Henley, Joshua (ECWL - Equity in Education Division)" userId="578aa83c-26be-4427-8a1f-065eee4eb08c" providerId="ADAL" clId="{BEA6C24D-30E2-4F2A-A230-8EA6BAFEEDCF}" dt="2025-10-10T08:59:28.791" v="103" actId="962"/>
      <pc:docMkLst>
        <pc:docMk/>
      </pc:docMkLst>
      <pc:sldChg chg="addSp modSp mod">
        <pc:chgData name="Henley, Joshua (ECWL - Equity in Education Division)" userId="578aa83c-26be-4427-8a1f-065eee4eb08c" providerId="ADAL" clId="{BEA6C24D-30E2-4F2A-A230-8EA6BAFEEDCF}" dt="2025-10-10T08:58:50.007" v="92" actId="962"/>
        <pc:sldMkLst>
          <pc:docMk/>
          <pc:sldMk cId="1067757999" sldId="256"/>
        </pc:sldMkLst>
        <pc:spChg chg="add mod">
          <ac:chgData name="Henley, Joshua (ECWL - Equity in Education Division)" userId="578aa83c-26be-4427-8a1f-065eee4eb08c" providerId="ADAL" clId="{BEA6C24D-30E2-4F2A-A230-8EA6BAFEEDCF}" dt="2025-10-10T08:58:50.007" v="92" actId="962"/>
          <ac:spMkLst>
            <pc:docMk/>
            <pc:sldMk cId="1067757999" sldId="256"/>
            <ac:spMk id="6" creationId="{93D2811D-60B3-6C52-8AC1-452453512EEE}"/>
          </ac:spMkLst>
        </pc:spChg>
        <pc:grpChg chg="mod">
          <ac:chgData name="Henley, Joshua (ECWL - Equity in Education Division)" userId="578aa83c-26be-4427-8a1f-065eee4eb08c" providerId="ADAL" clId="{BEA6C24D-30E2-4F2A-A230-8EA6BAFEEDCF}" dt="2025-10-10T08:58:50.007" v="92" actId="962"/>
          <ac:grpSpMkLst>
            <pc:docMk/>
            <pc:sldMk cId="1067757999" sldId="256"/>
            <ac:grpSpMk id="2" creationId="{197C8352-7D33-13D4-0C76-D4AB16DB98C8}"/>
          </ac:grpSpMkLst>
        </pc:grpChg>
      </pc:sldChg>
      <pc:sldChg chg="modSp mod">
        <pc:chgData name="Henley, Joshua (ECWL - Equity in Education Division)" userId="578aa83c-26be-4427-8a1f-065eee4eb08c" providerId="ADAL" clId="{BEA6C24D-30E2-4F2A-A230-8EA6BAFEEDCF}" dt="2025-10-10T08:58:53.877" v="93" actId="962"/>
        <pc:sldMkLst>
          <pc:docMk/>
          <pc:sldMk cId="1163412738" sldId="257"/>
        </pc:sldMkLst>
        <pc:spChg chg="mod">
          <ac:chgData name="Henley, Joshua (ECWL - Equity in Education Division)" userId="578aa83c-26be-4427-8a1f-065eee4eb08c" providerId="ADAL" clId="{BEA6C24D-30E2-4F2A-A230-8EA6BAFEEDCF}" dt="2025-10-10T08:58:53.877" v="93" actId="962"/>
          <ac:spMkLst>
            <pc:docMk/>
            <pc:sldMk cId="1163412738" sldId="257"/>
            <ac:spMk id="2" creationId="{AF25E353-98CE-7389-70D6-517AF5A80A2A}"/>
          </ac:spMkLst>
        </pc:spChg>
        <pc:picChg chg="mod">
          <ac:chgData name="Henley, Joshua (ECWL - Equity in Education Division)" userId="578aa83c-26be-4427-8a1f-065eee4eb08c" providerId="ADAL" clId="{BEA6C24D-30E2-4F2A-A230-8EA6BAFEEDCF}" dt="2025-10-10T08:58:53.877" v="93" actId="962"/>
          <ac:picMkLst>
            <pc:docMk/>
            <pc:sldMk cId="1163412738" sldId="257"/>
            <ac:picMk id="18" creationId="{E71092F5-801B-04ED-041C-0BB446CE4805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8:53.877" v="93" actId="962"/>
          <ac:picMkLst>
            <pc:docMk/>
            <pc:sldMk cId="1163412738" sldId="257"/>
            <ac:picMk id="20" creationId="{51B3D3F9-8F15-3787-E1F6-F209B78CC7A8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8:53.877" v="93" actId="962"/>
          <ac:picMkLst>
            <pc:docMk/>
            <pc:sldMk cId="1163412738" sldId="257"/>
            <ac:picMk id="22" creationId="{4977BB8E-17EE-856D-3E0F-7E07B919BA1B}"/>
          </ac:picMkLst>
        </pc:picChg>
      </pc:sldChg>
      <pc:sldChg chg="addSp modSp mod">
        <pc:chgData name="Henley, Joshua (ECWL - Equity in Education Division)" userId="578aa83c-26be-4427-8a1f-065eee4eb08c" providerId="ADAL" clId="{BEA6C24D-30E2-4F2A-A230-8EA6BAFEEDCF}" dt="2025-10-10T08:58:57.240" v="94" actId="962"/>
        <pc:sldMkLst>
          <pc:docMk/>
          <pc:sldMk cId="1429698918" sldId="258"/>
        </pc:sldMkLst>
        <pc:spChg chg="add mod">
          <ac:chgData name="Henley, Joshua (ECWL - Equity in Education Division)" userId="578aa83c-26be-4427-8a1f-065eee4eb08c" providerId="ADAL" clId="{BEA6C24D-30E2-4F2A-A230-8EA6BAFEEDCF}" dt="2025-10-10T08:58:57.240" v="94" actId="962"/>
          <ac:spMkLst>
            <pc:docMk/>
            <pc:sldMk cId="1429698918" sldId="258"/>
            <ac:spMk id="5" creationId="{25987FF9-627C-A086-2B2D-F20B1074D7E9}"/>
          </ac:spMkLst>
        </pc:spChg>
        <pc:spChg chg="mod">
          <ac:chgData name="Henley, Joshua (ECWL - Equity in Education Division)" userId="578aa83c-26be-4427-8a1f-065eee4eb08c" providerId="ADAL" clId="{BEA6C24D-30E2-4F2A-A230-8EA6BAFEEDCF}" dt="2025-10-10T08:58:57.240" v="94" actId="962"/>
          <ac:spMkLst>
            <pc:docMk/>
            <pc:sldMk cId="1429698918" sldId="258"/>
            <ac:spMk id="24" creationId="{E1D8FDF9-D4EB-7AA1-462A-D807DDC145E5}"/>
          </ac:spMkLst>
        </pc:spChg>
        <pc:picChg chg="mod">
          <ac:chgData name="Henley, Joshua (ECWL - Equity in Education Division)" userId="578aa83c-26be-4427-8a1f-065eee4eb08c" providerId="ADAL" clId="{BEA6C24D-30E2-4F2A-A230-8EA6BAFEEDCF}" dt="2025-10-10T08:58:57.240" v="94" actId="962"/>
          <ac:picMkLst>
            <pc:docMk/>
            <pc:sldMk cId="1429698918" sldId="258"/>
            <ac:picMk id="2" creationId="{3C8838D2-D3F6-A358-D87B-E5C33C5620F7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8:57.240" v="94" actId="962"/>
          <ac:picMkLst>
            <pc:docMk/>
            <pc:sldMk cId="1429698918" sldId="258"/>
            <ac:picMk id="3" creationId="{D05A9AC3-AFAD-8687-33DA-23A2AAE749E0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8:57.240" v="94" actId="962"/>
          <ac:picMkLst>
            <pc:docMk/>
            <pc:sldMk cId="1429698918" sldId="258"/>
            <ac:picMk id="4" creationId="{1372606F-A1D9-C037-36A8-3BD2755D0684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8:57.240" v="94" actId="962"/>
          <ac:picMkLst>
            <pc:docMk/>
            <pc:sldMk cId="1429698918" sldId="258"/>
            <ac:picMk id="19" creationId="{A44D7B5C-A433-B420-5BEC-14EA97047439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8:57.240" v="94" actId="962"/>
          <ac:picMkLst>
            <pc:docMk/>
            <pc:sldMk cId="1429698918" sldId="258"/>
            <ac:picMk id="21" creationId="{9178EE85-2BA6-9A6E-6934-7CDA184AACFC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8:57.240" v="94" actId="962"/>
          <ac:picMkLst>
            <pc:docMk/>
            <pc:sldMk cId="1429698918" sldId="258"/>
            <ac:picMk id="25" creationId="{6653F4FC-A7E4-0DDB-1582-44AA735F5F0B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8:57.240" v="94" actId="962"/>
          <ac:picMkLst>
            <pc:docMk/>
            <pc:sldMk cId="1429698918" sldId="258"/>
            <ac:picMk id="26" creationId="{5AFAE6A6-4BCC-C10C-00F7-2663140B2DA7}"/>
          </ac:picMkLst>
        </pc:picChg>
      </pc:sldChg>
      <pc:sldChg chg="addSp modSp mod">
        <pc:chgData name="Henley, Joshua (ECWL - Equity in Education Division)" userId="578aa83c-26be-4427-8a1f-065eee4eb08c" providerId="ADAL" clId="{BEA6C24D-30E2-4F2A-A230-8EA6BAFEEDCF}" dt="2025-10-10T08:59:00.388" v="95" actId="962"/>
        <pc:sldMkLst>
          <pc:docMk/>
          <pc:sldMk cId="1620024054" sldId="259"/>
        </pc:sldMkLst>
        <pc:spChg chg="add mod">
          <ac:chgData name="Henley, Joshua (ECWL - Equity in Education Division)" userId="578aa83c-26be-4427-8a1f-065eee4eb08c" providerId="ADAL" clId="{BEA6C24D-30E2-4F2A-A230-8EA6BAFEEDCF}" dt="2025-10-10T08:59:00.388" v="95" actId="962"/>
          <ac:spMkLst>
            <pc:docMk/>
            <pc:sldMk cId="1620024054" sldId="259"/>
            <ac:spMk id="2" creationId="{C9289103-7587-759D-4D40-0A6FABAB230F}"/>
          </ac:spMkLst>
        </pc:spChg>
        <pc:picChg chg="mod">
          <ac:chgData name="Henley, Joshua (ECWL - Equity in Education Division)" userId="578aa83c-26be-4427-8a1f-065eee4eb08c" providerId="ADAL" clId="{BEA6C24D-30E2-4F2A-A230-8EA6BAFEEDCF}" dt="2025-10-10T08:59:00.388" v="95" actId="962"/>
          <ac:picMkLst>
            <pc:docMk/>
            <pc:sldMk cId="1620024054" sldId="259"/>
            <ac:picMk id="16" creationId="{E8B6CE76-CC65-194F-F7E2-05B6F5DBB6F8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9:00.388" v="95" actId="962"/>
          <ac:picMkLst>
            <pc:docMk/>
            <pc:sldMk cId="1620024054" sldId="259"/>
            <ac:picMk id="28" creationId="{9338BBEF-17F2-AC30-535A-D0534B8AEE8D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9:00.388" v="95" actId="962"/>
          <ac:picMkLst>
            <pc:docMk/>
            <pc:sldMk cId="1620024054" sldId="259"/>
            <ac:picMk id="30" creationId="{0F8C2D0E-F142-938B-6F13-9DAC555AB253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9:00.388" v="95" actId="962"/>
          <ac:picMkLst>
            <pc:docMk/>
            <pc:sldMk cId="1620024054" sldId="259"/>
            <ac:picMk id="31" creationId="{8BED581D-5C31-C03A-4836-E24BC051BD10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9:00.388" v="95" actId="962"/>
          <ac:picMkLst>
            <pc:docMk/>
            <pc:sldMk cId="1620024054" sldId="259"/>
            <ac:picMk id="33" creationId="{987D3774-959C-59C4-2315-C1AA1BA53BED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9:00.388" v="95" actId="962"/>
          <ac:picMkLst>
            <pc:docMk/>
            <pc:sldMk cId="1620024054" sldId="259"/>
            <ac:picMk id="34" creationId="{50C0F24D-D007-A4D2-07A2-85B2C219FE6A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9:00.388" v="95" actId="962"/>
          <ac:picMkLst>
            <pc:docMk/>
            <pc:sldMk cId="1620024054" sldId="259"/>
            <ac:picMk id="38" creationId="{05784E7F-99FE-D7BD-957F-6E33863A45A9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9:00.388" v="95" actId="962"/>
          <ac:picMkLst>
            <pc:docMk/>
            <pc:sldMk cId="1620024054" sldId="259"/>
            <ac:picMk id="39" creationId="{A4AA5498-C2ED-A5D5-9345-5B80A622D672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9:00.388" v="95" actId="962"/>
          <ac:picMkLst>
            <pc:docMk/>
            <pc:sldMk cId="1620024054" sldId="259"/>
            <ac:picMk id="41" creationId="{6C539522-AE4D-C622-7474-A07CBDCC015D}"/>
          </ac:picMkLst>
        </pc:picChg>
      </pc:sldChg>
      <pc:sldChg chg="addSp modSp mod">
        <pc:chgData name="Henley, Joshua (ECWL - Equity in Education Division)" userId="578aa83c-26be-4427-8a1f-065eee4eb08c" providerId="ADAL" clId="{BEA6C24D-30E2-4F2A-A230-8EA6BAFEEDCF}" dt="2025-10-10T08:59:03.402" v="96" actId="962"/>
        <pc:sldMkLst>
          <pc:docMk/>
          <pc:sldMk cId="3030435943" sldId="260"/>
        </pc:sldMkLst>
        <pc:spChg chg="add mod">
          <ac:chgData name="Henley, Joshua (ECWL - Equity in Education Division)" userId="578aa83c-26be-4427-8a1f-065eee4eb08c" providerId="ADAL" clId="{BEA6C24D-30E2-4F2A-A230-8EA6BAFEEDCF}" dt="2025-10-10T08:59:03.402" v="96" actId="962"/>
          <ac:spMkLst>
            <pc:docMk/>
            <pc:sldMk cId="3030435943" sldId="260"/>
            <ac:spMk id="3" creationId="{3EBD37FB-9859-CFD4-3285-596CAC621A41}"/>
          </ac:spMkLst>
        </pc:spChg>
        <pc:grpChg chg="mod">
          <ac:chgData name="Henley, Joshua (ECWL - Equity in Education Division)" userId="578aa83c-26be-4427-8a1f-065eee4eb08c" providerId="ADAL" clId="{BEA6C24D-30E2-4F2A-A230-8EA6BAFEEDCF}" dt="2025-10-10T08:59:03.402" v="96" actId="962"/>
          <ac:grpSpMkLst>
            <pc:docMk/>
            <pc:sldMk cId="3030435943" sldId="260"/>
            <ac:grpSpMk id="2" creationId="{3970C667-134B-7603-2694-B81A20387EA2}"/>
          </ac:grpSpMkLst>
        </pc:grpChg>
        <pc:picChg chg="mod">
          <ac:chgData name="Henley, Joshua (ECWL - Equity in Education Division)" userId="578aa83c-26be-4427-8a1f-065eee4eb08c" providerId="ADAL" clId="{BEA6C24D-30E2-4F2A-A230-8EA6BAFEEDCF}" dt="2025-10-10T08:59:03.402" v="96" actId="962"/>
          <ac:picMkLst>
            <pc:docMk/>
            <pc:sldMk cId="3030435943" sldId="260"/>
            <ac:picMk id="9" creationId="{CEE67891-5868-002F-3AC2-89D60B96D95C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9:03.402" v="96" actId="962"/>
          <ac:picMkLst>
            <pc:docMk/>
            <pc:sldMk cId="3030435943" sldId="260"/>
            <ac:picMk id="11" creationId="{117AD4E5-82C4-944E-9391-9FF73A6A19B8}"/>
          </ac:picMkLst>
        </pc:picChg>
      </pc:sldChg>
      <pc:sldChg chg="addSp modSp mod">
        <pc:chgData name="Henley, Joshua (ECWL - Equity in Education Division)" userId="578aa83c-26be-4427-8a1f-065eee4eb08c" providerId="ADAL" clId="{BEA6C24D-30E2-4F2A-A230-8EA6BAFEEDCF}" dt="2025-10-10T08:59:08.330" v="97" actId="962"/>
        <pc:sldMkLst>
          <pc:docMk/>
          <pc:sldMk cId="3618783413" sldId="262"/>
        </pc:sldMkLst>
        <pc:spChg chg="add mod">
          <ac:chgData name="Henley, Joshua (ECWL - Equity in Education Division)" userId="578aa83c-26be-4427-8a1f-065eee4eb08c" providerId="ADAL" clId="{BEA6C24D-30E2-4F2A-A230-8EA6BAFEEDCF}" dt="2025-10-10T08:59:08.330" v="97" actId="962"/>
          <ac:spMkLst>
            <pc:docMk/>
            <pc:sldMk cId="3618783413" sldId="262"/>
            <ac:spMk id="2" creationId="{06BD01D3-A43E-7C02-F080-777EE7548E2A}"/>
          </ac:spMkLst>
        </pc:spChg>
        <pc:spChg chg="mod">
          <ac:chgData name="Henley, Joshua (ECWL - Equity in Education Division)" userId="578aa83c-26be-4427-8a1f-065eee4eb08c" providerId="ADAL" clId="{BEA6C24D-30E2-4F2A-A230-8EA6BAFEEDCF}" dt="2025-10-10T08:59:08.330" v="97" actId="962"/>
          <ac:spMkLst>
            <pc:docMk/>
            <pc:sldMk cId="3618783413" sldId="262"/>
            <ac:spMk id="36" creationId="{D555E4B7-D038-9246-15B3-B5E0200276FD}"/>
          </ac:spMkLst>
        </pc:spChg>
        <pc:spChg chg="mod">
          <ac:chgData name="Henley, Joshua (ECWL - Equity in Education Division)" userId="578aa83c-26be-4427-8a1f-065eee4eb08c" providerId="ADAL" clId="{BEA6C24D-30E2-4F2A-A230-8EA6BAFEEDCF}" dt="2025-10-10T08:59:08.330" v="97" actId="962"/>
          <ac:spMkLst>
            <pc:docMk/>
            <pc:sldMk cId="3618783413" sldId="262"/>
            <ac:spMk id="37" creationId="{3533C0EA-A4F2-4E57-7DA9-9C5C514AB787}"/>
          </ac:spMkLst>
        </pc:spChg>
        <pc:spChg chg="mod">
          <ac:chgData name="Henley, Joshua (ECWL - Equity in Education Division)" userId="578aa83c-26be-4427-8a1f-065eee4eb08c" providerId="ADAL" clId="{BEA6C24D-30E2-4F2A-A230-8EA6BAFEEDCF}" dt="2025-10-10T08:59:08.330" v="97" actId="962"/>
          <ac:spMkLst>
            <pc:docMk/>
            <pc:sldMk cId="3618783413" sldId="262"/>
            <ac:spMk id="38" creationId="{34D467CD-301D-63F0-D658-78BC0BB58397}"/>
          </ac:spMkLst>
        </pc:spChg>
        <pc:spChg chg="mod">
          <ac:chgData name="Henley, Joshua (ECWL - Equity in Education Division)" userId="578aa83c-26be-4427-8a1f-065eee4eb08c" providerId="ADAL" clId="{BEA6C24D-30E2-4F2A-A230-8EA6BAFEEDCF}" dt="2025-10-10T08:59:08.330" v="97" actId="962"/>
          <ac:spMkLst>
            <pc:docMk/>
            <pc:sldMk cId="3618783413" sldId="262"/>
            <ac:spMk id="39" creationId="{1A8D1918-1FC1-DC2D-BC77-B42A5A0BEC88}"/>
          </ac:spMkLst>
        </pc:spChg>
        <pc:spChg chg="mod">
          <ac:chgData name="Henley, Joshua (ECWL - Equity in Education Division)" userId="578aa83c-26be-4427-8a1f-065eee4eb08c" providerId="ADAL" clId="{BEA6C24D-30E2-4F2A-A230-8EA6BAFEEDCF}" dt="2025-10-10T08:59:08.330" v="97" actId="962"/>
          <ac:spMkLst>
            <pc:docMk/>
            <pc:sldMk cId="3618783413" sldId="262"/>
            <ac:spMk id="40" creationId="{A45C2304-8164-8668-EDDC-410EAE7D8F19}"/>
          </ac:spMkLst>
        </pc:spChg>
        <pc:spChg chg="mod">
          <ac:chgData name="Henley, Joshua (ECWL - Equity in Education Division)" userId="578aa83c-26be-4427-8a1f-065eee4eb08c" providerId="ADAL" clId="{BEA6C24D-30E2-4F2A-A230-8EA6BAFEEDCF}" dt="2025-10-10T08:59:08.330" v="97" actId="962"/>
          <ac:spMkLst>
            <pc:docMk/>
            <pc:sldMk cId="3618783413" sldId="262"/>
            <ac:spMk id="41" creationId="{3A5F0ED1-8861-9F20-5F15-44B80135EEBB}"/>
          </ac:spMkLst>
        </pc:spChg>
        <pc:spChg chg="mod">
          <ac:chgData name="Henley, Joshua (ECWL - Equity in Education Division)" userId="578aa83c-26be-4427-8a1f-065eee4eb08c" providerId="ADAL" clId="{BEA6C24D-30E2-4F2A-A230-8EA6BAFEEDCF}" dt="2025-10-10T08:59:08.330" v="97" actId="962"/>
          <ac:spMkLst>
            <pc:docMk/>
            <pc:sldMk cId="3618783413" sldId="262"/>
            <ac:spMk id="42" creationId="{2F636F5C-8742-74CC-F55D-742ABA36C14A}"/>
          </ac:spMkLst>
        </pc:spChg>
        <pc:picChg chg="mod">
          <ac:chgData name="Henley, Joshua (ECWL - Equity in Education Division)" userId="578aa83c-26be-4427-8a1f-065eee4eb08c" providerId="ADAL" clId="{BEA6C24D-30E2-4F2A-A230-8EA6BAFEEDCF}" dt="2025-10-10T08:59:08.330" v="97" actId="962"/>
          <ac:picMkLst>
            <pc:docMk/>
            <pc:sldMk cId="3618783413" sldId="262"/>
            <ac:picMk id="16" creationId="{C6F7E045-7D02-A233-11C0-BCB467F1DF44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9:08.330" v="97" actId="962"/>
          <ac:picMkLst>
            <pc:docMk/>
            <pc:sldMk cId="3618783413" sldId="262"/>
            <ac:picMk id="22" creationId="{819F001A-6521-F91B-E32E-8363CE6FE8E5}"/>
          </ac:picMkLst>
        </pc:picChg>
      </pc:sldChg>
      <pc:sldChg chg="addSp modSp mod">
        <pc:chgData name="Henley, Joshua (ECWL - Equity in Education Division)" userId="578aa83c-26be-4427-8a1f-065eee4eb08c" providerId="ADAL" clId="{BEA6C24D-30E2-4F2A-A230-8EA6BAFEEDCF}" dt="2025-10-10T08:59:13.363" v="98" actId="962"/>
        <pc:sldMkLst>
          <pc:docMk/>
          <pc:sldMk cId="31961291" sldId="263"/>
        </pc:sldMkLst>
        <pc:spChg chg="add mod">
          <ac:chgData name="Henley, Joshua (ECWL - Equity in Education Division)" userId="578aa83c-26be-4427-8a1f-065eee4eb08c" providerId="ADAL" clId="{BEA6C24D-30E2-4F2A-A230-8EA6BAFEEDCF}" dt="2025-10-10T08:59:13.363" v="98" actId="962"/>
          <ac:spMkLst>
            <pc:docMk/>
            <pc:sldMk cId="31961291" sldId="263"/>
            <ac:spMk id="2" creationId="{A117288E-C31D-3570-6518-63DD009212D2}"/>
          </ac:spMkLst>
        </pc:spChg>
        <pc:spChg chg="mod">
          <ac:chgData name="Henley, Joshua (ECWL - Equity in Education Division)" userId="578aa83c-26be-4427-8a1f-065eee4eb08c" providerId="ADAL" clId="{BEA6C24D-30E2-4F2A-A230-8EA6BAFEEDCF}" dt="2025-10-10T08:59:13.363" v="98" actId="962"/>
          <ac:spMkLst>
            <pc:docMk/>
            <pc:sldMk cId="31961291" sldId="263"/>
            <ac:spMk id="33" creationId="{DCB7FC57-8666-6FED-DFEC-73E2D20C3A8E}"/>
          </ac:spMkLst>
        </pc:spChg>
        <pc:spChg chg="mod">
          <ac:chgData name="Henley, Joshua (ECWL - Equity in Education Division)" userId="578aa83c-26be-4427-8a1f-065eee4eb08c" providerId="ADAL" clId="{BEA6C24D-30E2-4F2A-A230-8EA6BAFEEDCF}" dt="2025-10-10T08:59:13.363" v="98" actId="962"/>
          <ac:spMkLst>
            <pc:docMk/>
            <pc:sldMk cId="31961291" sldId="263"/>
            <ac:spMk id="34" creationId="{FD04F480-D40C-EB84-1500-8AC69E00FCFC}"/>
          </ac:spMkLst>
        </pc:spChg>
        <pc:spChg chg="mod">
          <ac:chgData name="Henley, Joshua (ECWL - Equity in Education Division)" userId="578aa83c-26be-4427-8a1f-065eee4eb08c" providerId="ADAL" clId="{BEA6C24D-30E2-4F2A-A230-8EA6BAFEEDCF}" dt="2025-10-10T08:59:13.363" v="98" actId="962"/>
          <ac:spMkLst>
            <pc:docMk/>
            <pc:sldMk cId="31961291" sldId="263"/>
            <ac:spMk id="35" creationId="{E2E838CE-F0B3-C6CD-D040-B12B159BA10D}"/>
          </ac:spMkLst>
        </pc:spChg>
        <pc:spChg chg="mod">
          <ac:chgData name="Henley, Joshua (ECWL - Equity in Education Division)" userId="578aa83c-26be-4427-8a1f-065eee4eb08c" providerId="ADAL" clId="{BEA6C24D-30E2-4F2A-A230-8EA6BAFEEDCF}" dt="2025-10-10T08:59:13.363" v="98" actId="962"/>
          <ac:spMkLst>
            <pc:docMk/>
            <pc:sldMk cId="31961291" sldId="263"/>
            <ac:spMk id="36" creationId="{7A2E5F89-B067-ACBE-D1A0-414D023A64EA}"/>
          </ac:spMkLst>
        </pc:spChg>
        <pc:spChg chg="mod">
          <ac:chgData name="Henley, Joshua (ECWL - Equity in Education Division)" userId="578aa83c-26be-4427-8a1f-065eee4eb08c" providerId="ADAL" clId="{BEA6C24D-30E2-4F2A-A230-8EA6BAFEEDCF}" dt="2025-10-10T08:59:13.363" v="98" actId="962"/>
          <ac:spMkLst>
            <pc:docMk/>
            <pc:sldMk cId="31961291" sldId="263"/>
            <ac:spMk id="37" creationId="{E15754B7-4653-09D8-D544-44DC822BB027}"/>
          </ac:spMkLst>
        </pc:spChg>
        <pc:picChg chg="mod">
          <ac:chgData name="Henley, Joshua (ECWL - Equity in Education Division)" userId="578aa83c-26be-4427-8a1f-065eee4eb08c" providerId="ADAL" clId="{BEA6C24D-30E2-4F2A-A230-8EA6BAFEEDCF}" dt="2025-10-10T08:59:13.363" v="98" actId="962"/>
          <ac:picMkLst>
            <pc:docMk/>
            <pc:sldMk cId="31961291" sldId="263"/>
            <ac:picMk id="18" creationId="{0A7425BA-23E5-465C-6497-341B3F049917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9:13.363" v="98" actId="962"/>
          <ac:picMkLst>
            <pc:docMk/>
            <pc:sldMk cId="31961291" sldId="263"/>
            <ac:picMk id="19" creationId="{AD52011C-9F07-8338-089C-1246FF106E5B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9:13.363" v="98" actId="962"/>
          <ac:picMkLst>
            <pc:docMk/>
            <pc:sldMk cId="31961291" sldId="263"/>
            <ac:picMk id="21" creationId="{AA757A20-9671-0937-8A49-57662AC67676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9:13.363" v="98" actId="962"/>
          <ac:picMkLst>
            <pc:docMk/>
            <pc:sldMk cId="31961291" sldId="263"/>
            <ac:picMk id="22" creationId="{D0D4843D-590B-A8E4-A577-71C524FCA628}"/>
          </ac:picMkLst>
        </pc:picChg>
      </pc:sldChg>
      <pc:sldChg chg="addSp modSp mod">
        <pc:chgData name="Henley, Joshua (ECWL - Equity in Education Division)" userId="578aa83c-26be-4427-8a1f-065eee4eb08c" providerId="ADAL" clId="{BEA6C24D-30E2-4F2A-A230-8EA6BAFEEDCF}" dt="2025-10-10T08:59:16.051" v="99" actId="962"/>
        <pc:sldMkLst>
          <pc:docMk/>
          <pc:sldMk cId="2992458698" sldId="264"/>
        </pc:sldMkLst>
        <pc:spChg chg="add mod">
          <ac:chgData name="Henley, Joshua (ECWL - Equity in Education Division)" userId="578aa83c-26be-4427-8a1f-065eee4eb08c" providerId="ADAL" clId="{BEA6C24D-30E2-4F2A-A230-8EA6BAFEEDCF}" dt="2025-10-10T08:59:16.051" v="99" actId="962"/>
          <ac:spMkLst>
            <pc:docMk/>
            <pc:sldMk cId="2992458698" sldId="264"/>
            <ac:spMk id="2" creationId="{27BC9356-47AA-A948-B93B-78D28B004055}"/>
          </ac:spMkLst>
        </pc:spChg>
        <pc:grpChg chg="mod">
          <ac:chgData name="Henley, Joshua (ECWL - Equity in Education Division)" userId="578aa83c-26be-4427-8a1f-065eee4eb08c" providerId="ADAL" clId="{BEA6C24D-30E2-4F2A-A230-8EA6BAFEEDCF}" dt="2025-10-10T08:59:16.051" v="99" actId="962"/>
          <ac:grpSpMkLst>
            <pc:docMk/>
            <pc:sldMk cId="2992458698" sldId="264"/>
            <ac:grpSpMk id="5" creationId="{699FC403-BC7E-388B-C103-440BCB9D0235}"/>
          </ac:grpSpMkLst>
        </pc:grpChg>
        <pc:picChg chg="mod">
          <ac:chgData name="Henley, Joshua (ECWL - Equity in Education Division)" userId="578aa83c-26be-4427-8a1f-065eee4eb08c" providerId="ADAL" clId="{BEA6C24D-30E2-4F2A-A230-8EA6BAFEEDCF}" dt="2025-10-10T08:59:16.051" v="99" actId="962"/>
          <ac:picMkLst>
            <pc:docMk/>
            <pc:sldMk cId="2992458698" sldId="264"/>
            <ac:picMk id="13" creationId="{5B2AF669-ECBA-5749-3501-60713653511F}"/>
          </ac:picMkLst>
        </pc:picChg>
      </pc:sldChg>
      <pc:sldChg chg="addSp modSp mod">
        <pc:chgData name="Henley, Joshua (ECWL - Equity in Education Division)" userId="578aa83c-26be-4427-8a1f-065eee4eb08c" providerId="ADAL" clId="{BEA6C24D-30E2-4F2A-A230-8EA6BAFEEDCF}" dt="2025-10-10T08:59:19.506" v="100" actId="962"/>
        <pc:sldMkLst>
          <pc:docMk/>
          <pc:sldMk cId="3082792145" sldId="265"/>
        </pc:sldMkLst>
        <pc:spChg chg="add mod">
          <ac:chgData name="Henley, Joshua (ECWL - Equity in Education Division)" userId="578aa83c-26be-4427-8a1f-065eee4eb08c" providerId="ADAL" clId="{BEA6C24D-30E2-4F2A-A230-8EA6BAFEEDCF}" dt="2025-10-10T08:59:19.506" v="100" actId="962"/>
          <ac:spMkLst>
            <pc:docMk/>
            <pc:sldMk cId="3082792145" sldId="265"/>
            <ac:spMk id="2" creationId="{0E9D8E28-8C1E-BC62-249B-DB369929018D}"/>
          </ac:spMkLst>
        </pc:spChg>
        <pc:spChg chg="mod">
          <ac:chgData name="Henley, Joshua (ECWL - Equity in Education Division)" userId="578aa83c-26be-4427-8a1f-065eee4eb08c" providerId="ADAL" clId="{BEA6C24D-30E2-4F2A-A230-8EA6BAFEEDCF}" dt="2025-10-10T08:59:19.506" v="100" actId="962"/>
          <ac:spMkLst>
            <pc:docMk/>
            <pc:sldMk cId="3082792145" sldId="265"/>
            <ac:spMk id="45" creationId="{5F16626E-04BB-A54B-F094-F29D569FE578}"/>
          </ac:spMkLst>
        </pc:spChg>
        <pc:grpChg chg="mod">
          <ac:chgData name="Henley, Joshua (ECWL - Equity in Education Division)" userId="578aa83c-26be-4427-8a1f-065eee4eb08c" providerId="ADAL" clId="{BEA6C24D-30E2-4F2A-A230-8EA6BAFEEDCF}" dt="2025-10-10T08:59:19.506" v="100" actId="962"/>
          <ac:grpSpMkLst>
            <pc:docMk/>
            <pc:sldMk cId="3082792145" sldId="265"/>
            <ac:grpSpMk id="19" creationId="{922D28C9-CB9F-DD53-BF51-C13A3F0D38AF}"/>
          </ac:grpSpMkLst>
        </pc:grpChg>
        <pc:grpChg chg="mod">
          <ac:chgData name="Henley, Joshua (ECWL - Equity in Education Division)" userId="578aa83c-26be-4427-8a1f-065eee4eb08c" providerId="ADAL" clId="{BEA6C24D-30E2-4F2A-A230-8EA6BAFEEDCF}" dt="2025-10-10T08:59:19.506" v="100" actId="962"/>
          <ac:grpSpMkLst>
            <pc:docMk/>
            <pc:sldMk cId="3082792145" sldId="265"/>
            <ac:grpSpMk id="21" creationId="{20BD884D-A0AA-A625-8943-05F246641BE6}"/>
          </ac:grpSpMkLst>
        </pc:grpChg>
        <pc:grpChg chg="mod">
          <ac:chgData name="Henley, Joshua (ECWL - Equity in Education Division)" userId="578aa83c-26be-4427-8a1f-065eee4eb08c" providerId="ADAL" clId="{BEA6C24D-30E2-4F2A-A230-8EA6BAFEEDCF}" dt="2025-10-10T08:59:19.506" v="100" actId="962"/>
          <ac:grpSpMkLst>
            <pc:docMk/>
            <pc:sldMk cId="3082792145" sldId="265"/>
            <ac:grpSpMk id="22" creationId="{7ADC4990-849E-CA68-FF3C-AF837DEDE7D5}"/>
          </ac:grpSpMkLst>
        </pc:grpChg>
        <pc:grpChg chg="mod">
          <ac:chgData name="Henley, Joshua (ECWL - Equity in Education Division)" userId="578aa83c-26be-4427-8a1f-065eee4eb08c" providerId="ADAL" clId="{BEA6C24D-30E2-4F2A-A230-8EA6BAFEEDCF}" dt="2025-10-10T08:59:19.506" v="100" actId="962"/>
          <ac:grpSpMkLst>
            <pc:docMk/>
            <pc:sldMk cId="3082792145" sldId="265"/>
            <ac:grpSpMk id="23" creationId="{7ADC52B4-CBD2-BF5C-E477-2B808223F40A}"/>
          </ac:grpSpMkLst>
        </pc:grpChg>
        <pc:grpChg chg="mod">
          <ac:chgData name="Henley, Joshua (ECWL - Equity in Education Division)" userId="578aa83c-26be-4427-8a1f-065eee4eb08c" providerId="ADAL" clId="{BEA6C24D-30E2-4F2A-A230-8EA6BAFEEDCF}" dt="2025-10-10T08:59:19.506" v="100" actId="962"/>
          <ac:grpSpMkLst>
            <pc:docMk/>
            <pc:sldMk cId="3082792145" sldId="265"/>
            <ac:grpSpMk id="24" creationId="{3EA87593-9FD3-EE14-5961-C4C954506AF4}"/>
          </ac:grpSpMkLst>
        </pc:grpChg>
        <pc:grpChg chg="mod">
          <ac:chgData name="Henley, Joshua (ECWL - Equity in Education Division)" userId="578aa83c-26be-4427-8a1f-065eee4eb08c" providerId="ADAL" clId="{BEA6C24D-30E2-4F2A-A230-8EA6BAFEEDCF}" dt="2025-10-10T08:59:19.506" v="100" actId="962"/>
          <ac:grpSpMkLst>
            <pc:docMk/>
            <pc:sldMk cId="3082792145" sldId="265"/>
            <ac:grpSpMk id="25" creationId="{5992DE34-B399-9CDC-04BD-F3BEB50C04A3}"/>
          </ac:grpSpMkLst>
        </pc:grpChg>
        <pc:picChg chg="mod">
          <ac:chgData name="Henley, Joshua (ECWL - Equity in Education Division)" userId="578aa83c-26be-4427-8a1f-065eee4eb08c" providerId="ADAL" clId="{BEA6C24D-30E2-4F2A-A230-8EA6BAFEEDCF}" dt="2025-10-10T08:59:19.506" v="100" actId="962"/>
          <ac:picMkLst>
            <pc:docMk/>
            <pc:sldMk cId="3082792145" sldId="265"/>
            <ac:picMk id="35" creationId="{4FBF009D-9222-D1F5-571C-2E52DA6A3F93}"/>
          </ac:picMkLst>
        </pc:picChg>
      </pc:sldChg>
      <pc:sldChg chg="addSp modSp mod">
        <pc:chgData name="Henley, Joshua (ECWL - Equity in Education Division)" userId="578aa83c-26be-4427-8a1f-065eee4eb08c" providerId="ADAL" clId="{BEA6C24D-30E2-4F2A-A230-8EA6BAFEEDCF}" dt="2025-10-10T08:59:21.802" v="101" actId="962"/>
        <pc:sldMkLst>
          <pc:docMk/>
          <pc:sldMk cId="211067727" sldId="270"/>
        </pc:sldMkLst>
        <pc:spChg chg="mod">
          <ac:chgData name="Henley, Joshua (ECWL - Equity in Education Division)" userId="578aa83c-26be-4427-8a1f-065eee4eb08c" providerId="ADAL" clId="{BEA6C24D-30E2-4F2A-A230-8EA6BAFEEDCF}" dt="2025-10-10T08:59:21.802" v="101" actId="962"/>
          <ac:spMkLst>
            <pc:docMk/>
            <pc:sldMk cId="211067727" sldId="270"/>
            <ac:spMk id="2" creationId="{FC39F1FC-F687-A17C-7BFB-FE978B63B463}"/>
          </ac:spMkLst>
        </pc:spChg>
        <pc:spChg chg="add mod">
          <ac:chgData name="Henley, Joshua (ECWL - Equity in Education Division)" userId="578aa83c-26be-4427-8a1f-065eee4eb08c" providerId="ADAL" clId="{BEA6C24D-30E2-4F2A-A230-8EA6BAFEEDCF}" dt="2025-10-10T08:59:21.802" v="101" actId="962"/>
          <ac:spMkLst>
            <pc:docMk/>
            <pc:sldMk cId="211067727" sldId="270"/>
            <ac:spMk id="3" creationId="{0E811217-ECEA-898C-4435-77169DC43BE4}"/>
          </ac:spMkLst>
        </pc:spChg>
        <pc:spChg chg="mod">
          <ac:chgData name="Henley, Joshua (ECWL - Equity in Education Division)" userId="578aa83c-26be-4427-8a1f-065eee4eb08c" providerId="ADAL" clId="{BEA6C24D-30E2-4F2A-A230-8EA6BAFEEDCF}" dt="2025-10-10T08:59:21.802" v="101" actId="962"/>
          <ac:spMkLst>
            <pc:docMk/>
            <pc:sldMk cId="211067727" sldId="270"/>
            <ac:spMk id="11" creationId="{CFB1FD73-1E9C-3AA9-1B78-2D3EFD452C9C}"/>
          </ac:spMkLst>
        </pc:spChg>
        <pc:picChg chg="mod">
          <ac:chgData name="Henley, Joshua (ECWL - Equity in Education Division)" userId="578aa83c-26be-4427-8a1f-065eee4eb08c" providerId="ADAL" clId="{BEA6C24D-30E2-4F2A-A230-8EA6BAFEEDCF}" dt="2025-10-10T08:59:21.802" v="101" actId="962"/>
          <ac:picMkLst>
            <pc:docMk/>
            <pc:sldMk cId="211067727" sldId="270"/>
            <ac:picMk id="5" creationId="{DE16D26D-5603-C0BA-235F-FDFC295B9A53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9:21.802" v="101" actId="962"/>
          <ac:picMkLst>
            <pc:docMk/>
            <pc:sldMk cId="211067727" sldId="270"/>
            <ac:picMk id="13" creationId="{D8FBECEF-0FDE-46B9-187C-E7B249924FE3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9:21.802" v="101" actId="962"/>
          <ac:picMkLst>
            <pc:docMk/>
            <pc:sldMk cId="211067727" sldId="270"/>
            <ac:picMk id="15" creationId="{19BC644E-4404-792D-3A50-A956D1B8EA3B}"/>
          </ac:picMkLst>
        </pc:picChg>
      </pc:sldChg>
      <pc:sldChg chg="addSp modSp mod">
        <pc:chgData name="Henley, Joshua (ECWL - Equity in Education Division)" userId="578aa83c-26be-4427-8a1f-065eee4eb08c" providerId="ADAL" clId="{BEA6C24D-30E2-4F2A-A230-8EA6BAFEEDCF}" dt="2025-10-10T08:59:28.791" v="103" actId="962"/>
        <pc:sldMkLst>
          <pc:docMk/>
          <pc:sldMk cId="392580821" sldId="272"/>
        </pc:sldMkLst>
        <pc:spChg chg="add mod">
          <ac:chgData name="Henley, Joshua (ECWL - Equity in Education Division)" userId="578aa83c-26be-4427-8a1f-065eee4eb08c" providerId="ADAL" clId="{BEA6C24D-30E2-4F2A-A230-8EA6BAFEEDCF}" dt="2025-10-10T08:59:28.791" v="103" actId="962"/>
          <ac:spMkLst>
            <pc:docMk/>
            <pc:sldMk cId="392580821" sldId="272"/>
            <ac:spMk id="2" creationId="{C4ED058E-7F96-C4B9-5D97-4DDD1DF12F62}"/>
          </ac:spMkLst>
        </pc:spChg>
        <pc:picChg chg="mod">
          <ac:chgData name="Henley, Joshua (ECWL - Equity in Education Division)" userId="578aa83c-26be-4427-8a1f-065eee4eb08c" providerId="ADAL" clId="{BEA6C24D-30E2-4F2A-A230-8EA6BAFEEDCF}" dt="2025-10-10T08:59:28.791" v="103" actId="962"/>
          <ac:picMkLst>
            <pc:docMk/>
            <pc:sldMk cId="392580821" sldId="272"/>
            <ac:picMk id="4" creationId="{770C4DDB-3FB7-3412-16A3-8372E6882CE1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9:28.791" v="103" actId="962"/>
          <ac:picMkLst>
            <pc:docMk/>
            <pc:sldMk cId="392580821" sldId="272"/>
            <ac:picMk id="9" creationId="{87E71A88-0494-ED6F-8AE6-B0A689377FE2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9:28.791" v="103" actId="962"/>
          <ac:picMkLst>
            <pc:docMk/>
            <pc:sldMk cId="392580821" sldId="272"/>
            <ac:picMk id="11" creationId="{C71D2880-CE41-257D-0E25-6B2CB94F4EB0}"/>
          </ac:picMkLst>
        </pc:picChg>
      </pc:sldChg>
      <pc:sldChg chg="addSp modSp mod">
        <pc:chgData name="Henley, Joshua (ECWL - Equity in Education Division)" userId="578aa83c-26be-4427-8a1f-065eee4eb08c" providerId="ADAL" clId="{BEA6C24D-30E2-4F2A-A230-8EA6BAFEEDCF}" dt="2025-10-10T08:59:25.840" v="102" actId="962"/>
        <pc:sldMkLst>
          <pc:docMk/>
          <pc:sldMk cId="1264972506" sldId="273"/>
        </pc:sldMkLst>
        <pc:spChg chg="add mod">
          <ac:chgData name="Henley, Joshua (ECWL - Equity in Education Division)" userId="578aa83c-26be-4427-8a1f-065eee4eb08c" providerId="ADAL" clId="{BEA6C24D-30E2-4F2A-A230-8EA6BAFEEDCF}" dt="2025-10-10T08:59:25.840" v="102" actId="962"/>
          <ac:spMkLst>
            <pc:docMk/>
            <pc:sldMk cId="1264972506" sldId="273"/>
            <ac:spMk id="2" creationId="{A048C293-5D05-FFFB-F5D3-8D0933A45242}"/>
          </ac:spMkLst>
        </pc:spChg>
        <pc:grpChg chg="mod">
          <ac:chgData name="Henley, Joshua (ECWL - Equity in Education Division)" userId="578aa83c-26be-4427-8a1f-065eee4eb08c" providerId="ADAL" clId="{BEA6C24D-30E2-4F2A-A230-8EA6BAFEEDCF}" dt="2025-10-10T08:59:25.840" v="102" actId="962"/>
          <ac:grpSpMkLst>
            <pc:docMk/>
            <pc:sldMk cId="1264972506" sldId="273"/>
            <ac:grpSpMk id="41" creationId="{B691C4F5-95EB-2284-15AF-16D3EBF39949}"/>
          </ac:grpSpMkLst>
        </pc:grpChg>
        <pc:grpChg chg="mod">
          <ac:chgData name="Henley, Joshua (ECWL - Equity in Education Division)" userId="578aa83c-26be-4427-8a1f-065eee4eb08c" providerId="ADAL" clId="{BEA6C24D-30E2-4F2A-A230-8EA6BAFEEDCF}" dt="2025-10-10T08:59:25.840" v="102" actId="962"/>
          <ac:grpSpMkLst>
            <pc:docMk/>
            <pc:sldMk cId="1264972506" sldId="273"/>
            <ac:grpSpMk id="42" creationId="{5E140B75-B713-E53C-596B-AD0F81F86F58}"/>
          </ac:grpSpMkLst>
        </pc:grpChg>
        <pc:grpChg chg="mod">
          <ac:chgData name="Henley, Joshua (ECWL - Equity in Education Division)" userId="578aa83c-26be-4427-8a1f-065eee4eb08c" providerId="ADAL" clId="{BEA6C24D-30E2-4F2A-A230-8EA6BAFEEDCF}" dt="2025-10-10T08:59:25.840" v="102" actId="962"/>
          <ac:grpSpMkLst>
            <pc:docMk/>
            <pc:sldMk cId="1264972506" sldId="273"/>
            <ac:grpSpMk id="43" creationId="{75CB70F6-033E-FE47-CF23-35C25AD3E77A}"/>
          </ac:grpSpMkLst>
        </pc:grpChg>
        <pc:grpChg chg="mod">
          <ac:chgData name="Henley, Joshua (ECWL - Equity in Education Division)" userId="578aa83c-26be-4427-8a1f-065eee4eb08c" providerId="ADAL" clId="{BEA6C24D-30E2-4F2A-A230-8EA6BAFEEDCF}" dt="2025-10-10T08:59:25.840" v="102" actId="962"/>
          <ac:grpSpMkLst>
            <pc:docMk/>
            <pc:sldMk cId="1264972506" sldId="273"/>
            <ac:grpSpMk id="44" creationId="{D6792E56-D4B5-16BE-78AC-D78DC760FADE}"/>
          </ac:grpSpMkLst>
        </pc:grpChg>
        <pc:grpChg chg="mod">
          <ac:chgData name="Henley, Joshua (ECWL - Equity in Education Division)" userId="578aa83c-26be-4427-8a1f-065eee4eb08c" providerId="ADAL" clId="{BEA6C24D-30E2-4F2A-A230-8EA6BAFEEDCF}" dt="2025-10-10T08:59:25.840" v="102" actId="962"/>
          <ac:grpSpMkLst>
            <pc:docMk/>
            <pc:sldMk cId="1264972506" sldId="273"/>
            <ac:grpSpMk id="45" creationId="{25AF15CA-305A-B35B-235A-BDC9A9C140B3}"/>
          </ac:grpSpMkLst>
        </pc:grpChg>
        <pc:picChg chg="mod">
          <ac:chgData name="Henley, Joshua (ECWL - Equity in Education Division)" userId="578aa83c-26be-4427-8a1f-065eee4eb08c" providerId="ADAL" clId="{BEA6C24D-30E2-4F2A-A230-8EA6BAFEEDCF}" dt="2025-10-10T08:59:25.840" v="102" actId="962"/>
          <ac:picMkLst>
            <pc:docMk/>
            <pc:sldMk cId="1264972506" sldId="273"/>
            <ac:picMk id="21" creationId="{1D60B106-F675-1529-4EFB-04E6EB62FA97}"/>
          </ac:picMkLst>
        </pc:picChg>
        <pc:picChg chg="mod">
          <ac:chgData name="Henley, Joshua (ECWL - Equity in Education Division)" userId="578aa83c-26be-4427-8a1f-065eee4eb08c" providerId="ADAL" clId="{BEA6C24D-30E2-4F2A-A230-8EA6BAFEEDCF}" dt="2025-10-10T08:59:25.840" v="102" actId="962"/>
          <ac:picMkLst>
            <pc:docMk/>
            <pc:sldMk cId="1264972506" sldId="273"/>
            <ac:picMk id="26" creationId="{E392738C-9F59-A972-40B3-984ECECD631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D44E63-B622-E245-B233-E39083B2F96C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A43274-858D-4A4E-A057-E724E367FD5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1176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eeingai.com/" TargetMode="External"/><Relationship Id="rId3" Type="http://schemas.openxmlformats.org/officeDocument/2006/relationships/hyperlink" Target="https://aiforgood.itu.int/meet-the-winners-for-the-2025-ai-for-good-impact-awards/" TargetMode="External"/><Relationship Id="rId7" Type="http://schemas.openxmlformats.org/officeDocument/2006/relationships/hyperlink" Target="https://www.oracle.com/corporate/pressrelease/ai-smart-hive-networks-101618.html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aardman.com/interactive/storysign/" TargetMode="External"/><Relationship Id="rId5" Type="http://schemas.openxmlformats.org/officeDocument/2006/relationships/hyperlink" Target="https://worldfishcenter.org/updates/smartcatch-wins-un-prize-ai-innovation-climate-smart-fisheries" TargetMode="External"/><Relationship Id="rId4" Type="http://schemas.openxmlformats.org/officeDocument/2006/relationships/hyperlink" Target="https://hms.harvard.edu/news/ai-tool-decodes-brain-cancers-genome-during-surgery" TargetMode="Externa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Helo bawb. Yn y gwasanaeth heddiw rydyn ni’n mynd i siarad am ‘Ddiwrnod Defnyddio’r Rhyngrwyd yn Fwy Diogel.’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A43274-858D-4A4E-A057-E724E367FD5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887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Fel pobl ifanc, mae gennych chi yr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hawl i fynegi eich barn, eich teimladau a'ch dymuniadau ym mhob mater sy'n effeithio arnoch chi, a bod y rhain yn cael eu hystyried a’u cymryd o ddifrif.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Mae deallusrwydd artiffisial yn dechnoleg sy'n esblygu, sy'n debygol o newid ein bywydau i gyd.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 y Diwrnod Defnyddio'r Rhyngrwyd yn Fwy Diogel hwn rydyn ni am gychwyn sgwrs am eich barn a'ch profiadau o dechnoleg AI. Siaradwch â'ch ffrindiau, siaradwch â'ch teulu, siaradwch â ni yn [enw'r ysgol neu'r lleoliad]... Sut ydych chi'n teimlo am AI? Ydych chi'n meddwl ei fod yn beth da? Neu oes gennych chi bryderon? Pa gefnogaeth hoffech chi ei chael i fedru ei ddefnyddio'n ddiogel ac yn gyfrifol? A beth ydych chi'n meddwl y mae angen i oedolion ei wybod am sut mae AI yn effeithio ar eich bywydau?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[Yn dibynnu ar yr amser sydd ar gael gallech ddewis un o'r cwestiynau a ganlyn i hwyluso trafodaeth yn ystod y gwasanaeth]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A43274-858D-4A4E-A057-E724E367FD5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23465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Edrychaf ymlaen at siarad â rhai ohonoch chi, ac at glywed rhagor am eich sgyrsiau chi heddiw, a symud ymlaen.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Diwrnod Defnyddio'r Rhyngrwyd yn Fwy Diogel Hapus!</a:t>
            </a:r>
            <a:endParaRPr lang="en-GB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A43274-858D-4A4E-A057-E724E367FD59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2719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Mae Diwrnod Defnyddio’r Rhyngrwyd yn Fwy Diogel yn cael ei gynnal mewn dros 170 o wahanol wledydd. Nod Diwrnod Defnyddio’r Rhyngrwyd yn Fwy Diogel yw galw ar bobl ledled y byd i weithio gyda'i gilydd i wneud y rhyngrwyd yn lle gwell a mwy diogel i bawb, ond yn enwedig i bobl ifanc. Yn y Deyrnas Unedig, mae Canolfan Rhyngrwyd Mwy Diogel y DU yn cynnal ymgyrch yn arbennig ar gyfer y diwrnod, sy'n anelu at gychwyn sgwrs genedlaethol am ddefnyddio technoleg yn ddiogel ac yn gadarnhaol. Y llynedd, clywodd dros hanner plant a phobl ifanc y Deyrnas Unedig am yr ymgyrch, ond mae hefyd yn cynnwys, ac yn cael dylanwad ar, y llywodraeth, elusennau, heddluoedd a chwmnïau technoleg, gan gynnwys llwyfannau cyfryngau cymdeithasol a phlatfformau gemau. 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A43274-858D-4A4E-A057-E724E367FD5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75303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Yn wir, yn 2025, cynhaliodd dros 1,700 o sefydliadau ledled y Deyrnas Unedig weithgareddau ar gyfer y diwrnod. Cafodd sylw ar y cyfryngau cenedlaethol, gan gynnwys y BBC ac ITV. Cyfarfu pobl ifanc â Gweinidogion y Llywodraeth a sefydliadau eraill, gan gynnwys elusennau plant a chynrychiolwyr o'r diwydiant technoleg, yn ein digwyddiad yn Llundain. Daeth miliynau yn rhagor o bobl i’r diwrnod ar-lein: gwelwyd pobl ar draws y Deyrnas Unedig yn rhannu eu dathliadau ar Twitter ac Instagram, a chymerodd dros 86,000 o bobl ifanc ran yn ein cwisiau er mwyn rhoi prawf ar eu gwybodaeth am ddiogelwch ar-lein. Trwy fod yn rhan o'r gwasanaeth hwn rydych chi’n ymuno â llawer o bobl ifanc eraill i wneud Diwrnod Defnyddio’r Rhyngrwyd yn Fwy Diogel 2026 y gorau eto!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A43274-858D-4A4E-A057-E724E367FD5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7136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Thema Diwrnod Defnyddio'r Rhyngrwyd yn Fwy Diogel eleni yw deallusrwydd artiffisial, neu AI. Mae AI yn derm ambarél, sy’n golygu ei fod yn cynnwys llawer o wahanol bethau. Yn gyffredinol, mae AI yn disgrifio technoleg a systemau cyfrifiadurol sydd wedi cael eu cynllunio i gwblhau tasgau a fyddai’n gofyn am ddeallusrwydd dynol cyn hyn.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Gall ymddangos fel bod systemau AI yn gallu meddwl drostyn nhw eu hunain, ond fel hyn maen nhw wedi cael eu datblygu. Mae AI wedi'i hyfforddi neu ei raglennu i ddefnyddio data (neu wybodaeth) i gwblhau tasgau cymhleth fel adnabod patrymau, gwneud penderfyniadau a chynhyrchu cynnwys newydd.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Sawl enghraifft o ddefnyddio AI allwch chi feddwl amdanyn nhw? [Gofynnwch am ymatebion os yw’n briodol]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A43274-858D-4A4E-A057-E724E367FD5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24705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Efallai y byddwch chi'n gyfarwydd â sut mae AI yn cael ei ddefnyddio yn barod mewn bywyd pob dydd, er enghraifft, i redeg cynorthwywyr rhithwir fel Alexa a Siri, cynnal sgwrsfotiaid fel Gemini neu ChatGPT, neu fwydo algorithmau sy'n argymell cynnwys ar gyfryngau cymdeithasol a gwasanaethau ffrydio. </a:t>
            </a:r>
            <a:r>
              <a:rPr lang="cy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Ond oeddech chi'n gwybod bod AI yn cael ei ddefnyddio mewn llawer o ffyrdd anhygoel eraill?</a:t>
            </a:r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Gall AI atal troseddau amgylcheddol yn yr Amazon trwy helpu i ganfod pobl yn torri coed neu fwyngloddio’n anghyfreithlon a rhoi rhybuddion mewn amser real er mwyn atal hyn.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Gellir defnyddio AI hefyd i arwain llawfeddygon ar y ffordd orau o drin tiwmorau ymennydd yn y theatr lawdriniaeth. Gall yr offeryn ddadgodio DNA tiwmor yn gyflym, a fyddai fel arfer yn cymryd dyddiau.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Mae un offeryn yn caniatáu i bysgotwyr adnabod a chofnodi’r pysgod maen nhw’n eu dal er mwyn sicrhau eu bod yn pysgota yn gynaliadwy, a hynny’n syml drwy dynnu llun ar eu ffôn.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Mae yna ap AI sy’n helpu plant byddar i ddysgu darllen drwy sganio tudalennau o straeon a’u cyfieithu i iaith arwyddion.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Defnyddiwyd AI hefyd i ddadansoddi cychod gwenyn mêl er mwyn ceisio atal y dirywiad byd-eang yn eu poblogaethau.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Gall un ap AI gyfleu’r byd sydd o’n cwmpas mewn geiriau fel y gall y gymuned ddall a golwg gwan gael cymorth gyda thasgau pob dydd fel darllen ac adnabod cynnyrch.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cy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https://aiforgood.itu.int/meet-the-winners-for-the-2025-ai-for-good-impact-awards/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cy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https://hms.harvard.edu/news/ai-tool-decodes-brain-cancers-genome-during-surgery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/>
              </a:rPr>
              <a:t>https://worldfishcenter.org/updates/smartcatch-wins-un-prize-ai-innovation-climate-smart-fisheries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/>
              </a:rPr>
              <a:t>https://www.aardman.com/interactive/storysign/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7"/>
              </a:rPr>
              <a:t>https://www.oracle.com/corporate/pressrelease/ai-smart-hive-networks-101618.html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8"/>
              </a:rPr>
              <a:t>https://www.seeingai.com/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References to be added in notes on slides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A43274-858D-4A4E-A057-E724E367FD5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3325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Fodd bynnag, er bod llawer o enghreifftiau o AI yn cael ei ddefnyddio er daioni, mae gan lawer o bobl bryderon hefyd am effaith ehangach technolegau AI yn awr ac yn y dyfodol. Er enghraifft: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Mae rhai pobl ifanc yn poeni y bydd AI yn cymryd lle swyddi a fydd yn ei gwneud yn anoddach dod o hyd i waith yn y dyfodol.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Mae ysgolion a phrifysgolion yn pryderu y gallai myfyrwyr fod yn defnyddio AI i ysgrifennu traethodau neu i gynhyrchu gwaith cwrs, a fydd hefyd yn cael effaith ar ddatblygiad sgiliau.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Mae rhai pobl wedi dioddef yn sgil ffugiadau dwfn - defnyddio technoleg AI i gynhyrchu fideos realistig sy’n dangos pethau nad ydyn nhw erioed wedi digwydd mewn gwirionedd.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Mae elusennau plant a gweithwyr iechyd meddwl proffesiynol yn poeni am y defnydd o sgwrsfotiaid AI i gael cyngor meddygol neu iechyd meddwl, cyngor nad yw efallai yn ddiogel nac yn gywir.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Mae rhai pobl yn poeni am yr adnoddau y mae technoleg AI yn eu defnyddio ac effeithiau amgylcheddol hirdymor hyn.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A43274-858D-4A4E-A057-E724E367FD5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98086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Fel unigolion, mae gan bob un ohonon ni’r hawl i benderfynu i ba raddau rydyn ni am ddefnyddio technolegau AI.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Efallai y bydd rhai pobl am ddatblygu gyrfa allan o ddatblygu neu ddefnyddio AI.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Efallai y bydd rhai pobl yn ei ddefnyddio yn llai aml, ei ddefnyddio dim ond pan fydd ganddyn nhw dasg benodol y gallai eu helpu nhw i’w chyflawni.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 efallai y bydd rhai pobl yn dewis peidio â'i ddefnyddio o gwbl. Faint bynnag o AI y byddwch chi’n penderfynu ei ddefnyddio, mae’r rhain oll yn ddewisiadau normal a dilys.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A43274-858D-4A4E-A057-E724E367FD59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04935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 os ydych chi'n defnyddio AI, mae'n bwysig cofio bod gan bob un ohonon ni ddyletswydd i'w ddefnyddio'n ddiogel ac yn gyfrifol, fel gydag unrhyw dechnoleg.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Beth mae defnyddio technoleg AI yn ddiogel ac yn gyfrifol yn ei olygu? Sut ydych chi'n penderfynu?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[Gofynnwch am atebion gan ddysgwyr os yw’n briodol. Cliciwch i ddatgelu atebion]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Mae'n golygu meddwl am sut gallai eich defnydd chi o AI wneud i bobl eraill deimlo. Gallai hyd yn oed rhywbeth a fwriedir fel jôc fod yn niweidiol neu frifo teimladau rhywun.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Mae'n golygu deall beth yw cydsyniad, a defnyddio AI dim ond mewn ffordd y mae pobl eraill yn cydsynio iddo, yn ogystal ag ystyried eich ffiniau chi eich hun.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Mae'n golygu meddwl yn feirniadol am y cynnwys neu'r wybodaeth y mae AI yn ei roi i chi. Efallai na fydd bob amser yn ddibynadwy nac yn gywir.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Mae'n golygu dysgu am foeseg AI a myfyrio ar hyn, a phenderfynu sut rydych chi'n teimlo am ei effeithiau ehangach ar gymdeithas.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Mae'n golygu myfyrio ar sut mae defnyddio AI yn effeithio ar eich lles, a phan fyddwch chi efallai’n defnyddio gormod ar offeryn AI neu’n ddibynnol arno.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Mae'n golygu gwybod at bwy i droi i gael cymorth os oes arnoch ei angen, a siarad ag oedolyn rydych chi’n ymddiried ynddo os oes arnoch chi angen cefnogaeth.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A43274-858D-4A4E-A057-E724E367FD59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59873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Yma yn [enw'r ysgol neu'r lleoliad] rydyn ni eisiau gwneud yn siŵr eich bod chi'n ddiogel, ym mhob rhan o'ch bywyd. Os yw rhywbeth rydych chi wedi'i weld ar-lein neu rywbeth sydd wedi digwydd ar-lein yn eich poeni neu'n effeithio arnoch chi, dewch aton ni am gymorth a chyngor. Byddwn yn gwrando'n ofalus ac yn gweithio gyda chi i benderfynu beth yw'r peth gorau i'w wneud nesaf.</a:t>
            </a:r>
            <a:r>
              <a:rPr lang="cy-GB" sz="1200" strike="sng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A43274-858D-4A4E-A057-E724E367FD59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9881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5228D-2578-10D4-0D96-1FB864C8F5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D13438-C750-0CF0-AE31-EE9F9DE3E2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57914-18F4-5C1F-BA51-5617D538F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7EA8A6-8879-1BBA-EA02-1E618E65A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009704-61DF-FB03-EDE9-E4238F0DE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0062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0F1E2-DF40-416E-0187-34E90AA83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D4483E-95EB-BC79-8EDE-BF9D25EE0C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753B95-DD1C-F39B-DEA2-213C02FA0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B7ECD6-7D51-94F6-BFB9-A307C624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105C9A-F192-42FC-5A9A-C659FAE9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4712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942D3A-6B43-6992-947C-2B4E9A069D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2B3853-92FF-B7D3-79B2-4EC7EEE9FE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BD0418-5457-A071-05BD-7C7ECAE24D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DFFEFC-D0D6-8A35-3463-5EE0A8335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4531E0-6B85-23BE-38E7-5757A1CB2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988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52BFA-9799-B337-CC31-11159A8AF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35248-0017-FE24-498D-BD5821DD9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B33A89-803E-223A-D1B5-7865E7866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2A3FD0-7897-B82B-16E2-A0A9A00B0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CC7ED1-5336-4660-DC6B-1DAB44EE3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420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C56B3-EEDC-D396-E533-9E3F97EFD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4C005D-30A4-81B0-FC3B-CC6808D89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8C7A3-AF40-07B9-D05B-4DC933A17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DE55F-C3E8-E23F-4EE9-B0F9F49F4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4779C7-4D37-C575-7071-A4CAF93D9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965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9D0D5-980F-AEEA-6AAF-998A8256C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4A6504-3D0F-BB5D-550E-276AE2C966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7A745B-2309-6D05-9C66-7009CE7EC2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BC2D71-BA57-F9E1-7C37-E1B672AFE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54D12B-2B6C-2354-1CD2-57269DF7E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73CECB-59ED-9C7D-1777-8C42F8779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5690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E7FD1-0E6E-784A-123B-C6B7F11D5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874E83-4675-CE70-B8BD-908360C201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DE126D-CA28-F75E-C05E-9743E6C761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424911-3148-7673-7B5B-05810441DC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FD629B-74C7-9A8D-D64F-54E5D63DC8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59A97F-07FB-7531-BF7B-85BEF4446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BBFFEA-F63D-0224-B26D-36CDF8C43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2A9FBC-14C2-D68E-B59B-B16B951A3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011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E29B3-B8CC-A3F1-3D47-58862B87E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FF16FA-3150-50EC-20B6-D5C6C5268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22F836-851B-C733-F735-7D6D97E77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3C7AAB-706C-C0FD-3FC4-44CDE5C4C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5457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F99586-2473-5DF9-2E18-A9B9788EB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CFD77E-FD06-142D-DBCD-620CA4CAF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AB6968-F5C4-84B4-120F-72EEA1E72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024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75470-A12D-3C98-A205-710EDA394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89C2A-9B3E-CC3D-DD15-E815F37ECC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92A04D-0CE0-E5D7-7ADA-0142E638EC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3475B4-00D6-2677-F18E-D697A8D79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D01F22-E8F3-8B35-233B-E96D00673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B18503-199C-793A-678C-51A540B67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0960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BED7A-4AD4-6505-A665-44489EFB2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9B431F-24A2-37A0-F83F-9B30AAEAC1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7EB16C-A3D3-3B8F-DC9E-16B2F4B47C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09B2EC-E9E2-1840-61BF-A5B66DAFD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55FE94-359B-8D50-5300-9E1D2EF49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7D1612-185B-EA79-C260-66496ACA7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2538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3CA890-E427-85E8-68D9-957F788BA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60F697-885B-0AD4-6E97-95BC6F8B16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04FBB8-DD45-4C6C-CAC7-A056F7FD9D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51AC8E4-FE85-A440-9670-76DF30D52AA8}" type="datetimeFigureOut">
              <a:rPr lang="en-GB" smtClean="0"/>
              <a:t>10/10/2025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005F4-07D3-6F4E-898F-D374D85339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B9B699-A244-C223-B072-2E4014D914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3935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97C8352-7D33-13D4-0C76-D4AB16DB98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1932083"/>
            <a:ext cx="12192000" cy="2993835"/>
            <a:chOff x="0" y="1727651"/>
            <a:chExt cx="12192000" cy="2993835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0FE97BB-1C1B-FA8A-9EEF-864F6D8932A6}"/>
                </a:ext>
              </a:extLst>
            </p:cNvPr>
            <p:cNvSpPr txBox="1"/>
            <p:nvPr/>
          </p:nvSpPr>
          <p:spPr>
            <a:xfrm>
              <a:off x="0" y="1727651"/>
              <a:ext cx="121920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Diwrnod</a:t>
              </a:r>
              <a:r>
                <a:rPr lang="en-GB" sz="28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Defnyddio’r</a:t>
              </a:r>
              <a:r>
                <a:rPr lang="en-GB" sz="28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Rhyngrwyd</a:t>
              </a:r>
              <a:r>
                <a:rPr lang="en-GB" sz="28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br>
                <a:rPr lang="en-GB" sz="28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GB" sz="28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yn</a:t>
              </a:r>
              <a:r>
                <a:rPr lang="en-GB" sz="28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Fwy </a:t>
              </a:r>
              <a:r>
                <a:rPr lang="en-GB" sz="28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Diogel</a:t>
              </a:r>
              <a:r>
                <a:rPr lang="en-GB" sz="28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2026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3EC0A-B6EE-2710-4B80-E5BC74AC22D9}"/>
                </a:ext>
              </a:extLst>
            </p:cNvPr>
            <p:cNvSpPr txBox="1"/>
            <p:nvPr/>
          </p:nvSpPr>
          <p:spPr>
            <a:xfrm>
              <a:off x="1802130" y="2726996"/>
              <a:ext cx="8587740" cy="512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3560"/>
                </a:lnSpc>
              </a:pP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Gwasanaeth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ddysgwyr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11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18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oed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E0B0098-6A04-4C14-623A-29044CDA7E81}"/>
                </a:ext>
              </a:extLst>
            </p:cNvPr>
            <p:cNvSpPr txBox="1"/>
            <p:nvPr/>
          </p:nvSpPr>
          <p:spPr>
            <a:xfrm>
              <a:off x="962978" y="3285195"/>
              <a:ext cx="10266045" cy="14362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ts val="3560"/>
                </a:lnSpc>
              </a:pP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O dan y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sleidiau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fe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welwch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sgript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helpu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gyda’r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cyflwyno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 I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argraffu’r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sgript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dewiswch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argraffu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‘Notes Pages’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yn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y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gosodiadau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argraffu</a:t>
              </a:r>
              <a:endPara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93D2811D-60B3-6C52-8AC1-452453512E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106775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77CC68-0EDD-9878-C25A-31E8E315F8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8FBECEF-0FDE-46B9-187C-E7B249924F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E16D26D-5603-C0BA-235F-FDFC295B9A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9BC644E-4404-792D-3A50-A956D1B8EA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FB1FD73-1E9C-3AA9-1B78-2D3EFD452C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1" y="1670176"/>
            <a:ext cx="12194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Cael help</a:t>
            </a:r>
            <a:endParaRPr lang="en-GB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39F1FC-F687-A17C-7BFB-FE978B63B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914576" y="2697133"/>
            <a:ext cx="636060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Nodyn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addysgwyr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ychwanegwch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enwau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geiriau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neu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oed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luniau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at y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sleid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hwn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ddangos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i’r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dysgwyr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at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bwy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gallant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droi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bydd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ganddynt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bryder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ynghylch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diogelwch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ar-lein</a:t>
            </a:r>
            <a:r>
              <a:rPr lang="en-GB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E811217-ECEA-898C-4435-77169DC43B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10</a:t>
            </a:r>
          </a:p>
        </p:txBody>
      </p:sp>
    </p:spTree>
    <p:extLst>
      <p:ext uri="{BB962C8B-B14F-4D97-AF65-F5344CB8AC3E}">
        <p14:creationId xmlns:p14="http://schemas.microsoft.com/office/powerpoint/2010/main" val="21106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C4623F-776C-8253-E6FE-E2996100A7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1D60B106-F675-1529-4EFB-04E6EB62FA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B691C4F5-95EB-2284-15AF-16D3EBF399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08184" y="328246"/>
            <a:ext cx="4032739" cy="1324708"/>
            <a:chOff x="1008184" y="328246"/>
            <a:chExt cx="4032739" cy="1324708"/>
          </a:xfrm>
        </p:grpSpPr>
        <p:pic>
          <p:nvPicPr>
            <p:cNvPr id="10" name="Picture 9" descr="A screenshot of a chat&#10;&#10;AI-generated content may be incorrect.">
              <a:extLst>
                <a:ext uri="{FF2B5EF4-FFF2-40B4-BE49-F238E27FC236}">
                  <a16:creationId xmlns:a16="http://schemas.microsoft.com/office/drawing/2014/main" id="{7BC5A8B4-19E7-36CE-8FEB-1B078C48E3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8324" t="4788" r="58599" b="75889"/>
            <a:stretch>
              <a:fillRect/>
            </a:stretch>
          </p:blipFill>
          <p:spPr>
            <a:xfrm>
              <a:off x="1008184" y="328246"/>
              <a:ext cx="4032739" cy="1324708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0D543B8-261D-DD70-4CD4-414A192EA45D}"/>
                </a:ext>
              </a:extLst>
            </p:cNvPr>
            <p:cNvSpPr txBox="1"/>
            <p:nvPr/>
          </p:nvSpPr>
          <p:spPr>
            <a:xfrm>
              <a:off x="1816482" y="496178"/>
              <a:ext cx="313320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‘Sut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ydych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chi’n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teimlo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am AI? 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5AF15CA-305A-B35B-235A-BDC9A9C140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010400" y="1031630"/>
            <a:ext cx="3751386" cy="1758461"/>
            <a:chOff x="7010400" y="1031630"/>
            <a:chExt cx="3751386" cy="1758461"/>
          </a:xfrm>
        </p:grpSpPr>
        <p:pic>
          <p:nvPicPr>
            <p:cNvPr id="11" name="Picture 10" descr="A screenshot of a chat&#10;&#10;AI-generated content may be incorrect.">
              <a:extLst>
                <a:ext uri="{FF2B5EF4-FFF2-40B4-BE49-F238E27FC236}">
                  <a16:creationId xmlns:a16="http://schemas.microsoft.com/office/drawing/2014/main" id="{019B565A-3E2E-BEEB-B234-91D1EA8732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57500" t="15049" r="11731" b="59300"/>
            <a:stretch>
              <a:fillRect/>
            </a:stretch>
          </p:blipFill>
          <p:spPr>
            <a:xfrm>
              <a:off x="7010400" y="1031630"/>
              <a:ext cx="3751386" cy="1758461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8FCB62B-6C1C-398C-DA7A-3D9DDE4325AF}"/>
                </a:ext>
              </a:extLst>
            </p:cNvPr>
            <p:cNvSpPr txBox="1"/>
            <p:nvPr/>
          </p:nvSpPr>
          <p:spPr>
            <a:xfrm>
              <a:off x="7827279" y="1209382"/>
              <a:ext cx="282522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Ydych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chi’n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meddwl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ei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fod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yn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beth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da? </a:t>
              </a:r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E392738C-9F59-A972-40B3-984ECECD63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8770" t="9912" r="38575" b="8938"/>
          <a:stretch>
            <a:fillRect/>
          </a:stretch>
        </p:blipFill>
        <p:spPr>
          <a:xfrm>
            <a:off x="4727642" y="680936"/>
            <a:ext cx="2762655" cy="5564221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5E140B75-B713-E53C-596B-AD0F81F86F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17231" y="2286000"/>
            <a:ext cx="4255477" cy="1324708"/>
            <a:chOff x="117231" y="2286000"/>
            <a:chExt cx="4255477" cy="1324708"/>
          </a:xfrm>
        </p:grpSpPr>
        <p:pic>
          <p:nvPicPr>
            <p:cNvPr id="9" name="Picture 8" descr="A screenshot of a chat&#10;&#10;AI-generated content may be incorrect.">
              <a:extLst>
                <a:ext uri="{FF2B5EF4-FFF2-40B4-BE49-F238E27FC236}">
                  <a16:creationId xmlns:a16="http://schemas.microsoft.com/office/drawing/2014/main" id="{4894B41B-3936-FF2C-8DAB-5D4D3D0C33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980" t="33309" r="64116" b="47368"/>
            <a:stretch>
              <a:fillRect/>
            </a:stretch>
          </p:blipFill>
          <p:spPr>
            <a:xfrm>
              <a:off x="117231" y="2286000"/>
              <a:ext cx="4255477" cy="1324708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93E04A0-C883-14E8-31C3-D519FD25EC44}"/>
                </a:ext>
              </a:extLst>
            </p:cNvPr>
            <p:cNvSpPr txBox="1"/>
            <p:nvPr/>
          </p:nvSpPr>
          <p:spPr>
            <a:xfrm>
              <a:off x="895492" y="2451458"/>
              <a:ext cx="347721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Neu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oes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gennych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chi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bryderon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? 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5CB70F6-033E-FE47-CF23-35C25AD3E7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4518" y="4337538"/>
            <a:ext cx="5186597" cy="2192215"/>
            <a:chOff x="734518" y="4337538"/>
            <a:chExt cx="5186597" cy="2192215"/>
          </a:xfrm>
        </p:grpSpPr>
        <p:pic>
          <p:nvPicPr>
            <p:cNvPr id="7" name="Picture 6" descr="A screenshot of a chat&#10;&#10;AI-generated content may be incorrect.">
              <a:extLst>
                <a:ext uri="{FF2B5EF4-FFF2-40B4-BE49-F238E27FC236}">
                  <a16:creationId xmlns:a16="http://schemas.microsoft.com/office/drawing/2014/main" id="{B4741A75-8EDE-4C3B-09DE-8D6D8FA001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6024" t="63253" r="51435" b="4770"/>
            <a:stretch>
              <a:fillRect/>
            </a:stretch>
          </p:blipFill>
          <p:spPr>
            <a:xfrm>
              <a:off x="734518" y="4337538"/>
              <a:ext cx="5186597" cy="2192215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CBD7DE0-588B-4106-CD5B-115062B069FE}"/>
                </a:ext>
              </a:extLst>
            </p:cNvPr>
            <p:cNvSpPr txBox="1"/>
            <p:nvPr/>
          </p:nvSpPr>
          <p:spPr>
            <a:xfrm>
              <a:off x="1555500" y="4536001"/>
              <a:ext cx="4203518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Pa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gefnogaeth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b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hoffech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chi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ei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chael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fedru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ei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ddefnyddio’n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ddiogel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ac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yn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gyfrifol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? 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6792E56-D4B5-16BE-78AC-D78DC760FA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096000" y="3001108"/>
            <a:ext cx="6093758" cy="2192215"/>
            <a:chOff x="6096000" y="3001108"/>
            <a:chExt cx="6093758" cy="2192215"/>
          </a:xfrm>
        </p:grpSpPr>
        <p:pic>
          <p:nvPicPr>
            <p:cNvPr id="8" name="Picture 7" descr="A screenshot of a chat&#10;&#10;AI-generated content may be incorrect.">
              <a:extLst>
                <a:ext uri="{FF2B5EF4-FFF2-40B4-BE49-F238E27FC236}">
                  <a16:creationId xmlns:a16="http://schemas.microsoft.com/office/drawing/2014/main" id="{A0728AF2-9167-F215-0C47-9E08EDF936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50018" t="43777" b="24246"/>
            <a:stretch>
              <a:fillRect/>
            </a:stretch>
          </p:blipFill>
          <p:spPr>
            <a:xfrm>
              <a:off x="6096000" y="3001108"/>
              <a:ext cx="6093758" cy="2192215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B74FCCC-49A7-2382-A052-BF5C5F74AB63}"/>
                </a:ext>
              </a:extLst>
            </p:cNvPr>
            <p:cNvSpPr txBox="1"/>
            <p:nvPr/>
          </p:nvSpPr>
          <p:spPr>
            <a:xfrm>
              <a:off x="6895439" y="3188272"/>
              <a:ext cx="5179329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beth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ydych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chi’n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meddwl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y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mae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angen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oedolion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ei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wybod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am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sut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mae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AI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yn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effeithio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eich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bywydau</a:t>
              </a:r>
              <a:r>
                <a:rPr lang="en-GB" sz="28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?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048C293-5D05-FFFB-F5D3-8D0933A452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11</a:t>
            </a:r>
          </a:p>
        </p:txBody>
      </p:sp>
    </p:spTree>
    <p:extLst>
      <p:ext uri="{BB962C8B-B14F-4D97-AF65-F5344CB8AC3E}">
        <p14:creationId xmlns:p14="http://schemas.microsoft.com/office/powerpoint/2010/main" val="126497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5A6E0F-9980-991B-9EB4-CF6182BC41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7E71A88-0494-ED6F-8AE6-B0A689377F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71D2880-CE41-257D-0E25-6B2CB94F4E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1" y="1260"/>
            <a:ext cx="12192000" cy="685548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70C4DDB-3FB7-3412-16A3-8372E6882C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84201"/>
          <a:stretch>
            <a:fillRect/>
          </a:stretch>
        </p:blipFill>
        <p:spPr>
          <a:xfrm>
            <a:off x="0" y="1260"/>
            <a:ext cx="12194242" cy="10833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ED058E-7F96-C4B9-5D97-4DDD1DF12F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12</a:t>
            </a:r>
          </a:p>
        </p:txBody>
      </p:sp>
    </p:spTree>
    <p:extLst>
      <p:ext uri="{BB962C8B-B14F-4D97-AF65-F5344CB8AC3E}">
        <p14:creationId xmlns:p14="http://schemas.microsoft.com/office/powerpoint/2010/main" val="39258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E71092F5-801B-04ED-041C-0BB446CE48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1B3D3F9-8F15-3787-E1F6-F209B78CC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977BB8E-17EE-856D-3E0F-7E07B919BA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25E353-98CE-7389-70D6-517AF5A80A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853662" y="2551207"/>
            <a:ext cx="6482433" cy="1754326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Diwrnod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Defnyddio’r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Rhyngrwyd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yn Fwy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Diogel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2026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412738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44EF2-FAF2-B635-D435-716025881D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A44D7B5C-A433-B420-5BEC-14EA97047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178EE85-2BA6-9A6E-6934-7CDA184AAC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7122" r="66538"/>
          <a:stretch>
            <a:fillRect/>
          </a:stretch>
        </p:blipFill>
        <p:spPr>
          <a:xfrm>
            <a:off x="0" y="1175096"/>
            <a:ext cx="4079631" cy="568164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E1D8FDF9-D4EB-7AA1-462A-D807DDC145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1" y="219727"/>
            <a:ext cx="121942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Beth </a:t>
            </a:r>
            <a:r>
              <a:rPr lang="en-GB" sz="28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ydych</a:t>
            </a:r>
            <a:r>
              <a:rPr lang="en-GB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chi’n</a:t>
            </a:r>
            <a:r>
              <a:rPr lang="en-GB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meddwl</a:t>
            </a:r>
            <a:r>
              <a:rPr lang="en-GB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yw</a:t>
            </a:r>
            <a:r>
              <a:rPr lang="en-GB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Diwrnod</a:t>
            </a:r>
            <a:r>
              <a:rPr lang="en-GB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Defnyddio’r</a:t>
            </a:r>
            <a:r>
              <a:rPr lang="en-GB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Rhyngrwyd</a:t>
            </a:r>
            <a:r>
              <a:rPr lang="en-GB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Fwy </a:t>
            </a:r>
            <a:r>
              <a:rPr lang="en-GB" sz="28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Diogel</a:t>
            </a:r>
            <a:r>
              <a:rPr lang="en-GB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en-GB" sz="28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653F4FC-A7E4-0DDB-1582-44AA735F5F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3461" t="17122" r="33462"/>
          <a:stretch>
            <a:fillRect/>
          </a:stretch>
        </p:blipFill>
        <p:spPr>
          <a:xfrm>
            <a:off x="4079630" y="1175096"/>
            <a:ext cx="4032741" cy="568164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AFAE6A6-4BCC-C10C-00F7-2663140B2D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6538" t="17122"/>
          <a:stretch>
            <a:fillRect/>
          </a:stretch>
        </p:blipFill>
        <p:spPr>
          <a:xfrm>
            <a:off x="8112368" y="1175096"/>
            <a:ext cx="4079632" cy="568164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C8838D2-D3F6-A358-D87B-E5C33C562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4375" t="19476" r="34393" b="1569"/>
          <a:stretch>
            <a:fillRect/>
          </a:stretch>
        </p:blipFill>
        <p:spPr>
          <a:xfrm>
            <a:off x="4191000" y="1336433"/>
            <a:ext cx="3807758" cy="54127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05A9AC3-AFAD-8687-33DA-23A2AAE749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6965" t="19476" r="1160" b="1569"/>
          <a:stretch>
            <a:fillRect/>
          </a:stretch>
        </p:blipFill>
        <p:spPr>
          <a:xfrm>
            <a:off x="8153400" y="1336433"/>
            <a:ext cx="3886200" cy="54127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372606F-A1D9-C037-36A8-3BD2755D0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250" t="19476" r="66875" b="1569"/>
          <a:stretch>
            <a:fillRect/>
          </a:stretch>
        </p:blipFill>
        <p:spPr>
          <a:xfrm>
            <a:off x="152400" y="1336433"/>
            <a:ext cx="3886200" cy="541271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25987FF9-627C-A086-2B2D-F20B1074D7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</a:t>
            </a:r>
          </a:p>
        </p:txBody>
      </p:sp>
    </p:spTree>
    <p:extLst>
      <p:ext uri="{BB962C8B-B14F-4D97-AF65-F5344CB8AC3E}">
        <p14:creationId xmlns:p14="http://schemas.microsoft.com/office/powerpoint/2010/main" val="14296989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590668-F54F-AA92-F1AF-E2590165E7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E8B6CE76-CC65-194F-F7E2-05B6F5DBB6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5514AE1-C250-D0B3-410B-49B5751E4F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3145" t="7081" r="32016" b="3209"/>
          <a:stretch>
            <a:fillRect/>
          </a:stretch>
        </p:blipFill>
        <p:spPr>
          <a:xfrm>
            <a:off x="4041058" y="486697"/>
            <a:ext cx="4247536" cy="615007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547459C-4376-C03F-28BE-4344708E0D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027" t="3927" r="59735" b="84743"/>
          <a:stretch>
            <a:fillRect/>
          </a:stretch>
        </p:blipFill>
        <p:spPr>
          <a:xfrm>
            <a:off x="4393096" y="266734"/>
            <a:ext cx="516834" cy="77687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11BACAA-C3C5-E63E-0F73-E09440933A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027" t="3927" r="59735" b="84743"/>
          <a:stretch>
            <a:fillRect/>
          </a:stretch>
        </p:blipFill>
        <p:spPr>
          <a:xfrm>
            <a:off x="5350217" y="695276"/>
            <a:ext cx="516834" cy="77687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1F0B76B-525A-5DBA-103A-74B5236A04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027" t="3927" r="59735" b="84743"/>
          <a:stretch>
            <a:fillRect/>
          </a:stretch>
        </p:blipFill>
        <p:spPr>
          <a:xfrm>
            <a:off x="4945154" y="1216450"/>
            <a:ext cx="516834" cy="77687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4B701E1-3B5F-94E1-DF74-9B624B8090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027" t="3927" r="59735" b="84743"/>
          <a:stretch>
            <a:fillRect/>
          </a:stretch>
        </p:blipFill>
        <p:spPr>
          <a:xfrm>
            <a:off x="5621015" y="1792919"/>
            <a:ext cx="516834" cy="77687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338BBEF-17F2-AC30-535A-D0534B8AEE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027" t="3927" r="59735" b="84743"/>
          <a:stretch>
            <a:fillRect/>
          </a:stretch>
        </p:blipFill>
        <p:spPr>
          <a:xfrm>
            <a:off x="6391297" y="2374358"/>
            <a:ext cx="516834" cy="77687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2B0E208-73F7-1F45-2F94-5B54BD5905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027" t="3927" r="59735" b="84743"/>
          <a:stretch>
            <a:fillRect/>
          </a:stretch>
        </p:blipFill>
        <p:spPr>
          <a:xfrm>
            <a:off x="6654684" y="3040279"/>
            <a:ext cx="516834" cy="77687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F8C2D0E-F142-938B-6F13-9DAC555AB2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027" t="3927" r="59735" b="84743"/>
          <a:stretch>
            <a:fillRect/>
          </a:stretch>
        </p:blipFill>
        <p:spPr>
          <a:xfrm>
            <a:off x="6182576" y="3388149"/>
            <a:ext cx="516834" cy="77687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BED581D-5C31-C03A-4836-E24BC051BD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027" t="3927" r="59735" b="84743"/>
          <a:stretch>
            <a:fillRect/>
          </a:stretch>
        </p:blipFill>
        <p:spPr>
          <a:xfrm>
            <a:off x="5243328" y="2911071"/>
            <a:ext cx="516834" cy="77687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506F137-3E28-B2BB-98FA-0CB0C9E27F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027" t="3927" r="59735" b="84743"/>
          <a:stretch>
            <a:fillRect/>
          </a:stretch>
        </p:blipFill>
        <p:spPr>
          <a:xfrm>
            <a:off x="4666858" y="2583079"/>
            <a:ext cx="516834" cy="77687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87D3774-959C-59C4-2315-C1AA1BA53B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027" t="3927" r="59735" b="84743"/>
          <a:stretch>
            <a:fillRect/>
          </a:stretch>
        </p:blipFill>
        <p:spPr>
          <a:xfrm>
            <a:off x="3990997" y="2727196"/>
            <a:ext cx="516834" cy="77687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0C0F24D-D007-A4D2-07A2-85B2C219F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027" t="3927" r="59735" b="84743"/>
          <a:stretch>
            <a:fillRect/>
          </a:stretch>
        </p:blipFill>
        <p:spPr>
          <a:xfrm>
            <a:off x="6515537" y="4093827"/>
            <a:ext cx="516834" cy="77687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BAB96C7A-8EE6-9BD9-480A-DE8B5FA711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027" t="3927" r="59735" b="84743"/>
          <a:stretch>
            <a:fillRect/>
          </a:stretch>
        </p:blipFill>
        <p:spPr>
          <a:xfrm>
            <a:off x="5700528" y="4282671"/>
            <a:ext cx="516834" cy="77687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E14BAAB7-1A3B-C5DE-361B-C8F05AB87B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027" t="3927" r="59735" b="84743"/>
          <a:stretch>
            <a:fillRect/>
          </a:stretch>
        </p:blipFill>
        <p:spPr>
          <a:xfrm>
            <a:off x="7141702" y="4715023"/>
            <a:ext cx="516834" cy="77687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E2BDA37-349F-EF7C-6DCF-C10D1295A9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027" t="3927" r="59735" b="84743"/>
          <a:stretch>
            <a:fillRect/>
          </a:stretch>
        </p:blipFill>
        <p:spPr>
          <a:xfrm>
            <a:off x="6391298" y="5043014"/>
            <a:ext cx="516834" cy="77687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05784E7F-99FE-D7BD-957F-6E33863A45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027" t="3927" r="59735" b="84743"/>
          <a:stretch>
            <a:fillRect/>
          </a:stretch>
        </p:blipFill>
        <p:spPr>
          <a:xfrm>
            <a:off x="5665741" y="5291492"/>
            <a:ext cx="516834" cy="77687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4AA5498-C2ED-A5D5-9345-5B80A622D6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027" t="3927" r="59735" b="84743"/>
          <a:stretch>
            <a:fillRect/>
          </a:stretch>
        </p:blipFill>
        <p:spPr>
          <a:xfrm>
            <a:off x="5059454" y="5559848"/>
            <a:ext cx="516834" cy="776875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C539522-AE4D-C622-7474-A07CBDCC0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9261" t="21452" r="73762" b="22846"/>
          <a:stretch>
            <a:fillRect/>
          </a:stretch>
        </p:blipFill>
        <p:spPr>
          <a:xfrm>
            <a:off x="1129259" y="1472150"/>
            <a:ext cx="2070214" cy="381934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04C72EF3-A9E9-70D3-3D63-3F5B45EB3C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74021" t="21452" r="9261" b="22846"/>
          <a:stretch>
            <a:fillRect/>
          </a:stretch>
        </p:blipFill>
        <p:spPr>
          <a:xfrm>
            <a:off x="9024090" y="1472150"/>
            <a:ext cx="2038651" cy="381934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289103-7587-759D-4D40-0A6FABAB23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162002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0DA01-9D8E-B2B2-7602-8176F611FA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EE67891-5868-002F-3AC2-89D60B96D9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17AD4E5-82C4-944E-9391-9FF73A6A1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3970C667-134B-7603-2694-B81A20387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622014" y="1537022"/>
            <a:ext cx="6918593" cy="3329903"/>
            <a:chOff x="2622014" y="1537022"/>
            <a:chExt cx="6918593" cy="332990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E5DC4F2-FD1C-4814-A5AB-1E3430378E39}"/>
                </a:ext>
              </a:extLst>
            </p:cNvPr>
            <p:cNvSpPr txBox="1"/>
            <p:nvPr/>
          </p:nvSpPr>
          <p:spPr>
            <a:xfrm>
              <a:off x="2622014" y="3912818"/>
              <a:ext cx="691859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Sawl </a:t>
              </a:r>
              <a:r>
                <a:rPr lang="en-GB" sz="2800" b="1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enghraifft</a:t>
              </a:r>
              <a:r>
                <a:rPr lang="en-GB" sz="2800" b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o </a:t>
              </a:r>
              <a:r>
                <a:rPr lang="en-GB" sz="2800" b="1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ddefnyddio</a:t>
              </a:r>
              <a:r>
                <a:rPr lang="en-GB" sz="2800" b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AI </a:t>
              </a:r>
              <a:r>
                <a:rPr lang="en-GB" sz="2800" b="1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allwch</a:t>
              </a:r>
              <a:r>
                <a:rPr lang="en-GB" sz="2800" b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chi </a:t>
              </a:r>
              <a:r>
                <a:rPr lang="en-GB" sz="2800" b="1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feddwl</a:t>
              </a:r>
              <a:r>
                <a:rPr lang="en-GB" sz="2800" b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b="1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amdanyn</a:t>
              </a:r>
              <a:r>
                <a:rPr lang="en-GB" sz="2800" b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b="1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nhw</a:t>
              </a:r>
              <a:r>
                <a:rPr lang="en-GB" sz="2800" b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?</a:t>
              </a:r>
              <a:endParaRPr lang="en-GB" sz="28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9B27123-6476-A715-F15B-091835099C47}"/>
                </a:ext>
              </a:extLst>
            </p:cNvPr>
            <p:cNvSpPr txBox="1"/>
            <p:nvPr/>
          </p:nvSpPr>
          <p:spPr>
            <a:xfrm>
              <a:off x="2622014" y="1537022"/>
              <a:ext cx="6918593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Mae AI </a:t>
              </a:r>
              <a:r>
                <a:rPr lang="en-GB" sz="2800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yn</a:t>
              </a:r>
              <a:r>
                <a:rPr lang="en-GB" sz="28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disgrifio</a:t>
              </a:r>
              <a:r>
                <a:rPr lang="en-GB" sz="28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technoleg</a:t>
              </a:r>
              <a:r>
                <a:rPr lang="en-GB" sz="28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2800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systemau</a:t>
              </a:r>
              <a:r>
                <a:rPr lang="en-GB" sz="28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cyfrifiadurol</a:t>
              </a:r>
              <a:r>
                <a:rPr lang="en-GB" sz="28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sydd</a:t>
              </a:r>
              <a:r>
                <a:rPr lang="en-GB" sz="28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wedi</a:t>
              </a:r>
              <a:r>
                <a:rPr lang="en-GB" sz="28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cael</a:t>
              </a:r>
              <a:r>
                <a:rPr lang="en-GB" sz="28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eu</a:t>
              </a:r>
              <a:r>
                <a:rPr lang="en-GB" sz="28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cynllunio</a:t>
              </a:r>
              <a:r>
                <a:rPr lang="en-GB" sz="28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</a:t>
              </a:r>
              <a:r>
                <a:rPr lang="en-GB" sz="28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gwblhau</a:t>
              </a:r>
              <a:r>
                <a:rPr lang="en-GB" sz="28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tasgau</a:t>
              </a:r>
              <a:r>
                <a:rPr lang="en-GB" sz="28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2800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fyddai’n</a:t>
              </a:r>
              <a:r>
                <a:rPr lang="en-GB" sz="28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gofyn</a:t>
              </a:r>
              <a:r>
                <a:rPr lang="en-GB" sz="28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am </a:t>
              </a:r>
              <a:r>
                <a:rPr lang="en-GB" sz="2800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ddeallusrwydd</a:t>
              </a:r>
              <a:r>
                <a:rPr lang="en-GB" sz="28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dynol</a:t>
              </a:r>
              <a:r>
                <a:rPr lang="en-GB" sz="28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cyn</a:t>
              </a:r>
              <a:r>
                <a:rPr lang="en-GB" sz="28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800" dirty="0" err="1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hyn</a:t>
              </a:r>
              <a:r>
                <a:rPr lang="en-GB" sz="28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3EBD37FB-9859-CFD4-3285-596CAC621A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303043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78F079-BB4D-1E74-2D4C-A7A141203A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2DE887F-BFA5-2BF4-3EF7-F92FF8C70D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23" y="12048"/>
            <a:ext cx="12194242" cy="685674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6F7E045-7D02-A233-11C0-BCB467F1DF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476" t="16718" r="36495" b="48243"/>
          <a:stretch>
            <a:fillRect/>
          </a:stretch>
        </p:blipFill>
        <p:spPr>
          <a:xfrm>
            <a:off x="4448014" y="1147481"/>
            <a:ext cx="3295974" cy="240254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E99EF83-0A36-B3C3-5134-6D2C799D1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476" t="52280" r="36495" b="12681"/>
          <a:stretch>
            <a:fillRect/>
          </a:stretch>
        </p:blipFill>
        <p:spPr>
          <a:xfrm>
            <a:off x="4448014" y="3585882"/>
            <a:ext cx="3295974" cy="240254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984EEE3-255B-3324-95CF-61E19EF3F7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505" t="16718" r="9429" b="48243"/>
          <a:stretch>
            <a:fillRect/>
          </a:stretch>
        </p:blipFill>
        <p:spPr>
          <a:xfrm>
            <a:off x="7743987" y="1147481"/>
            <a:ext cx="3300531" cy="240254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4E1F9FE-84EB-2620-3958-559AE8C7A7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505" t="52280" r="9429" b="12681"/>
          <a:stretch>
            <a:fillRect/>
          </a:stretch>
        </p:blipFill>
        <p:spPr>
          <a:xfrm>
            <a:off x="7743987" y="3585882"/>
            <a:ext cx="3300532" cy="240254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19F001A-6521-F91B-E32E-8363CE6FE8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263" t="16718" r="63597" b="48243"/>
          <a:stretch>
            <a:fillRect/>
          </a:stretch>
        </p:blipFill>
        <p:spPr>
          <a:xfrm>
            <a:off x="1138517" y="1147481"/>
            <a:ext cx="3309497" cy="240254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4F4E9B3-1C4B-CC9D-A452-5B89A205F4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263" t="52280" r="63597" b="12681"/>
          <a:stretch>
            <a:fillRect/>
          </a:stretch>
        </p:blipFill>
        <p:spPr>
          <a:xfrm>
            <a:off x="1138517" y="3585882"/>
            <a:ext cx="3309497" cy="240254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5B481B0-2371-4AFB-A18B-1C3D170249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7329" t="53737" r="37303" b="14231"/>
          <a:stretch>
            <a:fillRect/>
          </a:stretch>
        </p:blipFill>
        <p:spPr>
          <a:xfrm>
            <a:off x="4547948" y="3685101"/>
            <a:ext cx="3092929" cy="219593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5D935F7-03D7-AA67-A537-6094FA8174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457" t="21122" r="36509" b="46474"/>
          <a:stretch>
            <a:fillRect/>
          </a:stretch>
        </p:blipFill>
        <p:spPr>
          <a:xfrm>
            <a:off x="4448012" y="1243451"/>
            <a:ext cx="3295973" cy="222140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8D84226-FF4F-3D9E-90C4-8BFE55404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0264" t="53737" r="64368" b="14231"/>
          <a:stretch>
            <a:fillRect/>
          </a:stretch>
        </p:blipFill>
        <p:spPr>
          <a:xfrm>
            <a:off x="1238452" y="3685101"/>
            <a:ext cx="3092928" cy="219593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5FEA6D3-7FE6-2470-AB08-43A827FD0D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0264" t="17954" r="63464" b="49999"/>
          <a:stretch>
            <a:fillRect/>
          </a:stretch>
        </p:blipFill>
        <p:spPr>
          <a:xfrm>
            <a:off x="1244868" y="1232035"/>
            <a:ext cx="3203145" cy="219696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81231CB-210B-2D8D-18C3-8D10708A27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4469" t="53737" r="10237" b="14231"/>
          <a:stretch>
            <a:fillRect/>
          </a:stretch>
        </p:blipFill>
        <p:spPr>
          <a:xfrm>
            <a:off x="7843923" y="3696518"/>
            <a:ext cx="3083962" cy="219593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FE04FE6E-3BD7-0781-F8D7-C6BFBCBB7F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3596" t="17954" r="10237" b="49999"/>
          <a:stretch>
            <a:fillRect/>
          </a:stretch>
        </p:blipFill>
        <p:spPr>
          <a:xfrm>
            <a:off x="7743985" y="1243452"/>
            <a:ext cx="3190315" cy="2196966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D555E4B7-D038-9246-15B3-B5E0200276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44866" y="2830804"/>
            <a:ext cx="31864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Canfod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torri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coed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anghyfreithlon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yr Amazon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533C0EA-A4F2-4E57-7DA9-9C5C514AB7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1" y="528291"/>
            <a:ext cx="1219424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Verdana"/>
                <a:ea typeface="Verdana"/>
                <a:cs typeface="Verdana" panose="020B0604030504040204" pitchFamily="34" charset="0"/>
              </a:rPr>
              <a:t>Sut </a:t>
            </a:r>
            <a:r>
              <a:rPr lang="en-GB" sz="2800" b="1" dirty="0" err="1">
                <a:solidFill>
                  <a:schemeClr val="bg1"/>
                </a:solidFill>
                <a:latin typeface="Verdana"/>
                <a:ea typeface="Verdana"/>
                <a:cs typeface="Verdana" panose="020B0604030504040204" pitchFamily="34" charset="0"/>
              </a:rPr>
              <a:t>mae</a:t>
            </a:r>
            <a:r>
              <a:rPr lang="en-GB" sz="2800" b="1" dirty="0">
                <a:solidFill>
                  <a:schemeClr val="bg1"/>
                </a:solidFill>
                <a:latin typeface="Verdana"/>
                <a:ea typeface="Verdana"/>
                <a:cs typeface="Verdana" panose="020B0604030504040204" pitchFamily="34" charset="0"/>
              </a:rPr>
              <a:t> AI </a:t>
            </a:r>
            <a:r>
              <a:rPr lang="en-GB" sz="2800" b="1" dirty="0" err="1">
                <a:solidFill>
                  <a:schemeClr val="bg1"/>
                </a:solidFill>
                <a:latin typeface="Verdana"/>
                <a:ea typeface="Verdana"/>
                <a:cs typeface="Verdana" panose="020B0604030504040204" pitchFamily="34" charset="0"/>
              </a:rPr>
              <a:t>yn</a:t>
            </a:r>
            <a:r>
              <a:rPr lang="en-GB" sz="2800" b="1" dirty="0">
                <a:solidFill>
                  <a:schemeClr val="bg1"/>
                </a:solidFill>
                <a:latin typeface="Verdana"/>
                <a:ea typeface="Verdana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Verdana"/>
                <a:ea typeface="Verdana"/>
                <a:cs typeface="Verdana" panose="020B0604030504040204" pitchFamily="34" charset="0"/>
              </a:rPr>
              <a:t>cael</a:t>
            </a:r>
            <a:r>
              <a:rPr lang="en-GB" sz="2800" b="1" dirty="0">
                <a:solidFill>
                  <a:schemeClr val="bg1"/>
                </a:solidFill>
                <a:latin typeface="Verdana"/>
                <a:ea typeface="Verdana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Verdana"/>
                <a:ea typeface="Verdana"/>
                <a:cs typeface="Verdana" panose="020B0604030504040204" pitchFamily="34" charset="0"/>
              </a:rPr>
              <a:t>ei</a:t>
            </a:r>
            <a:r>
              <a:rPr lang="en-GB" sz="2800" b="1" dirty="0">
                <a:solidFill>
                  <a:schemeClr val="bg1"/>
                </a:solidFill>
                <a:latin typeface="Verdana"/>
                <a:ea typeface="Verdana"/>
                <a:cs typeface="Verdana" panose="020B0604030504040204" pitchFamily="34" charset="0"/>
              </a:rPr>
              <a:t> </a:t>
            </a:r>
            <a:r>
              <a:rPr lang="en-GB" sz="2800" b="1" dirty="0" err="1">
                <a:solidFill>
                  <a:schemeClr val="bg1"/>
                </a:solidFill>
                <a:latin typeface="Verdana"/>
                <a:ea typeface="Verdana"/>
                <a:cs typeface="Verdana" panose="020B0604030504040204" pitchFamily="34" charset="0"/>
              </a:rPr>
              <a:t>ddefnyddio</a:t>
            </a:r>
            <a:r>
              <a:rPr lang="en-GB" sz="2800" b="1" dirty="0">
                <a:solidFill>
                  <a:schemeClr val="bg1"/>
                </a:solidFill>
                <a:latin typeface="Verdana"/>
                <a:ea typeface="Verdana"/>
                <a:cs typeface="Verdana" panose="020B0604030504040204" pitchFamily="34" charset="0"/>
              </a:rPr>
              <a:t>?</a:t>
            </a:r>
            <a:endParaRPr lang="en-GB" sz="2800" dirty="0">
              <a:solidFill>
                <a:schemeClr val="bg1"/>
              </a:solidFill>
              <a:latin typeface="Verdana"/>
              <a:ea typeface="Verdana"/>
              <a:cs typeface="Verdana" panose="020B060403050404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4D467CD-301D-63F0-D658-78BC0BB583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44866" y="5246263"/>
            <a:ext cx="31864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Cyfieithu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straeon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iaith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arwyddion</a:t>
            </a:r>
            <a:endParaRPr lang="en-GB" sz="15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A8D1918-1FC1-DC2D-BC77-B42A5A0BEC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497732" y="2599972"/>
            <a:ext cx="318644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Arwain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llawfeddygon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yr </a:t>
            </a:r>
          </a:p>
          <a:p>
            <a:pPr algn="ctr"/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ymennydd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ystod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llawdriniaeth</a:t>
            </a:r>
            <a:endParaRPr lang="en-GB" sz="15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45C2304-8164-8668-EDDC-410EAE7D8F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329071" y="5477096"/>
            <a:ext cx="351485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Dadansoddi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cychod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gwenyn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mêl</a:t>
            </a:r>
            <a:endParaRPr lang="en-GB" sz="15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A5F0ED1-8861-9F20-5F15-44B80135EE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773083" y="3061637"/>
            <a:ext cx="318644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Olrhain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pysgota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cynaliadwy</a:t>
            </a:r>
            <a:endParaRPr lang="en-GB" sz="15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F636F5C-8742-74CC-F55D-742ABA36C1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773083" y="5246263"/>
            <a:ext cx="31864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Cyfleu’r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byd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o’n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cwmpas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bobl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amhariad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</a:t>
            </a:r>
            <a:r>
              <a:rPr lang="en-GB" sz="15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golwg</a:t>
            </a:r>
            <a:endParaRPr lang="en-GB" sz="15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BD01D3-A43E-7C02-F080-777EE7548E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6</a:t>
            </a:r>
          </a:p>
        </p:txBody>
      </p:sp>
    </p:spTree>
    <p:extLst>
      <p:ext uri="{BB962C8B-B14F-4D97-AF65-F5344CB8AC3E}">
        <p14:creationId xmlns:p14="http://schemas.microsoft.com/office/powerpoint/2010/main" val="361878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F0B29-4F95-2049-3091-D568CA7305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1263B92-3273-656F-0A8F-FD17A3CFFF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A7425BA-23E5-465C-6497-341B3F0499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46" t="17443" r="77691" b="17079"/>
          <a:stretch>
            <a:fillRect/>
          </a:stretch>
        </p:blipFill>
        <p:spPr>
          <a:xfrm>
            <a:off x="432262" y="1197034"/>
            <a:ext cx="2287630" cy="448887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D52011C-9F07-8338-089C-1246FF106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1873" t="17443" r="59364" b="17079"/>
          <a:stretch>
            <a:fillRect/>
          </a:stretch>
        </p:blipFill>
        <p:spPr>
          <a:xfrm>
            <a:off x="2666752" y="1197034"/>
            <a:ext cx="2287630" cy="448887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CBEE000-7820-6D99-164B-03C81BAD63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0637" t="17443" r="40490" b="17079"/>
          <a:stretch>
            <a:fillRect/>
          </a:stretch>
        </p:blipFill>
        <p:spPr>
          <a:xfrm>
            <a:off x="4954383" y="1184564"/>
            <a:ext cx="2300996" cy="448887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A757A20-9671-0937-8A49-57662AC676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8910" t="17443" r="21727" b="17079"/>
          <a:stretch>
            <a:fillRect/>
          </a:stretch>
        </p:blipFill>
        <p:spPr>
          <a:xfrm>
            <a:off x="7182196" y="1197034"/>
            <a:ext cx="2360813" cy="448887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0D4843D-590B-A8E4-A577-71C524FCA6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8273" t="17443" r="3454" b="17079"/>
          <a:stretch>
            <a:fillRect/>
          </a:stretch>
        </p:blipFill>
        <p:spPr>
          <a:xfrm>
            <a:off x="9543010" y="1172094"/>
            <a:ext cx="2227811" cy="448887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E025C7E-3E03-9008-A461-3A6650151C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321" t="33974" r="42720" b="34534"/>
          <a:stretch>
            <a:fillRect/>
          </a:stretch>
        </p:blipFill>
        <p:spPr>
          <a:xfrm>
            <a:off x="5160731" y="2330824"/>
            <a:ext cx="1824079" cy="215930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96C981D-FEF2-BF24-B4AF-B3978DF27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1079" t="33974" r="24015" b="34534"/>
          <a:stretch>
            <a:fillRect/>
          </a:stretch>
        </p:blipFill>
        <p:spPr>
          <a:xfrm>
            <a:off x="7448040" y="2305884"/>
            <a:ext cx="1817719" cy="215930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C27D961-E6E2-67C9-0A13-B40F037EA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3923" t="33974" r="60899" b="34534"/>
          <a:stretch>
            <a:fillRect/>
          </a:stretch>
        </p:blipFill>
        <p:spPr>
          <a:xfrm>
            <a:off x="2926241" y="2305884"/>
            <a:ext cx="1850803" cy="215930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F237CE6-56F1-9E79-D4B2-3B0C3BE14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999" t="33974" r="79750" b="34534"/>
          <a:stretch>
            <a:fillRect/>
          </a:stretch>
        </p:blipFill>
        <p:spPr>
          <a:xfrm>
            <a:off x="600635" y="2280944"/>
            <a:ext cx="1859768" cy="215930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374AD8B-D8C4-819E-E220-FDE2D7806B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9765" t="33974" r="5164" b="34534"/>
          <a:stretch>
            <a:fillRect/>
          </a:stretch>
        </p:blipFill>
        <p:spPr>
          <a:xfrm>
            <a:off x="9735671" y="2281518"/>
            <a:ext cx="1837764" cy="2159308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DCB7FC57-8666-6FED-DFEC-73E2D20C3A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32262" y="5856339"/>
            <a:ext cx="223449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Cymryd</a:t>
            </a:r>
            <a:r>
              <a:rPr lang="en-GB" sz="1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7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lle</a:t>
            </a:r>
            <a:r>
              <a:rPr lang="en-GB" sz="1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7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swyddi</a:t>
            </a:r>
            <a:r>
              <a:rPr lang="en-GB" sz="1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D04F480-D40C-EB84-1500-8AC69E00FC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684735" y="5856339"/>
            <a:ext cx="223449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Cwblhau</a:t>
            </a:r>
            <a:r>
              <a:rPr lang="en-GB" sz="1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7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gwaith</a:t>
            </a:r>
            <a:r>
              <a:rPr lang="en-GB" sz="1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7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cwrs</a:t>
            </a:r>
            <a:r>
              <a:rPr lang="en-GB" sz="1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2E838CE-F0B3-C6CD-D040-B12B159BA1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985012" y="5856339"/>
            <a:ext cx="223449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Ffugiadau</a:t>
            </a:r>
            <a:r>
              <a:rPr lang="en-GB" sz="1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1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17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dwfn</a:t>
            </a:r>
            <a:r>
              <a:rPr lang="en-GB" sz="1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A2E5F89-B067-ACBE-D1A0-414D023A64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251761" y="5856339"/>
            <a:ext cx="223449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Cyngor</a:t>
            </a:r>
            <a:r>
              <a:rPr lang="en-GB" sz="1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7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anghywir</a:t>
            </a:r>
            <a:r>
              <a:rPr lang="en-GB" sz="1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15754B7-4653-09D8-D544-44DC822BB0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9528136" y="5856339"/>
            <a:ext cx="223449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Effeithiau</a:t>
            </a:r>
            <a:r>
              <a:rPr lang="en-GB" sz="1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7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amgylcheddol</a:t>
            </a:r>
            <a:r>
              <a:rPr lang="en-GB" sz="1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17288E-C31D-3570-6518-63DD00921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7</a:t>
            </a:r>
          </a:p>
        </p:txBody>
      </p:sp>
    </p:spTree>
    <p:extLst>
      <p:ext uri="{BB962C8B-B14F-4D97-AF65-F5344CB8AC3E}">
        <p14:creationId xmlns:p14="http://schemas.microsoft.com/office/powerpoint/2010/main" val="3196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4B8FC7-4284-CA57-33FE-91F6670CA6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B2AF669-ECBA-5749-3501-6071365351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99FC403-BC7E-388B-C103-440BCB9D02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1" y="1259"/>
            <a:ext cx="12192001" cy="6855481"/>
            <a:chOff x="-1" y="1259"/>
            <a:chExt cx="12192001" cy="685548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E876DED-8027-F1FD-9F1F-C640F6A4D464}"/>
                </a:ext>
              </a:extLst>
            </p:cNvPr>
            <p:cNvGrpSpPr/>
            <p:nvPr/>
          </p:nvGrpSpPr>
          <p:grpSpPr>
            <a:xfrm>
              <a:off x="-1" y="1259"/>
              <a:ext cx="12192001" cy="6855481"/>
              <a:chOff x="-1" y="1259"/>
              <a:chExt cx="12192001" cy="6855481"/>
            </a:xfrm>
          </p:grpSpPr>
          <p:pic>
            <p:nvPicPr>
              <p:cNvPr id="3" name="Picture 2" descr="A rectangular object with yellow dots&#10;&#10;AI-generated content may be incorrect.">
                <a:extLst>
                  <a:ext uri="{FF2B5EF4-FFF2-40B4-BE49-F238E27FC236}">
                    <a16:creationId xmlns:a16="http://schemas.microsoft.com/office/drawing/2014/main" id="{E8E92A2A-0657-F330-2CDC-1FC162B1EC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1" y="1260"/>
                <a:ext cx="12192001" cy="6855480"/>
              </a:xfrm>
              <a:prstGeom prst="rect">
                <a:avLst/>
              </a:prstGeom>
            </p:spPr>
          </p:pic>
          <p:pic>
            <p:nvPicPr>
              <p:cNvPr id="17" name="Picture 16" descr="A black background with orange lines&#10;&#10;AI-generated content may be incorrect.">
                <a:extLst>
                  <a:ext uri="{FF2B5EF4-FFF2-40B4-BE49-F238E27FC236}">
                    <a16:creationId xmlns:a16="http://schemas.microsoft.com/office/drawing/2014/main" id="{857EE758-C07A-14A9-0CBE-32C280A048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1259"/>
                <a:ext cx="12192000" cy="6855479"/>
              </a:xfrm>
              <a:prstGeom prst="rect">
                <a:avLst/>
              </a:prstGeom>
            </p:spPr>
          </p:pic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E495F54-EED0-AEE0-F234-5725CD27766D}"/>
                </a:ext>
              </a:extLst>
            </p:cNvPr>
            <p:cNvSpPr txBox="1"/>
            <p:nvPr/>
          </p:nvSpPr>
          <p:spPr>
            <a:xfrm>
              <a:off x="3049571" y="2528984"/>
              <a:ext cx="6099142" cy="1815882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ctr">
                <a:buNone/>
              </a:pPr>
              <a:r>
                <a:rPr lang="en-GB" sz="2800" b="1" dirty="0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Mae </a:t>
              </a:r>
              <a:r>
                <a:rPr lang="en-GB" sz="2800" b="1" dirty="0" err="1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gan</a:t>
              </a:r>
              <a:r>
                <a:rPr lang="en-GB" sz="2800" b="1" dirty="0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 bob un </a:t>
              </a:r>
              <a:r>
                <a:rPr lang="en-GB" sz="2800" b="1" dirty="0" err="1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ohonon</a:t>
              </a:r>
              <a:r>
                <a:rPr lang="en-GB" sz="2800" b="1" dirty="0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 </a:t>
              </a:r>
              <a:r>
                <a:rPr lang="en-GB" sz="2800" b="1" dirty="0" err="1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ni’r</a:t>
              </a:r>
              <a:r>
                <a:rPr lang="en-GB" sz="2800" b="1" dirty="0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 </a:t>
              </a:r>
              <a:r>
                <a:rPr lang="en-GB" sz="2800" b="1" dirty="0" err="1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hawl</a:t>
              </a:r>
              <a:r>
                <a:rPr lang="en-GB" sz="2800" b="1" dirty="0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 </a:t>
              </a:r>
              <a:r>
                <a:rPr lang="en-GB" sz="2800" b="1" dirty="0" err="1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i</a:t>
              </a:r>
              <a:r>
                <a:rPr lang="en-GB" sz="2800" b="1" dirty="0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 </a:t>
              </a:r>
              <a:r>
                <a:rPr lang="en-GB" sz="2800" b="1" dirty="0" err="1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benderfynu</a:t>
              </a:r>
              <a:r>
                <a:rPr lang="en-GB" sz="2800" b="1" dirty="0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 </a:t>
              </a:r>
              <a:r>
                <a:rPr lang="en-GB" sz="2800" b="1" dirty="0" err="1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i</a:t>
              </a:r>
              <a:r>
                <a:rPr lang="en-GB" sz="2800" b="1" dirty="0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 </a:t>
              </a:r>
              <a:r>
                <a:rPr lang="en-GB" sz="2800" b="1" dirty="0" err="1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ba</a:t>
              </a:r>
              <a:r>
                <a:rPr lang="en-GB" sz="2800" b="1" dirty="0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 </a:t>
              </a:r>
              <a:r>
                <a:rPr lang="en-GB" sz="2800" b="1" dirty="0" err="1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raddau</a:t>
              </a:r>
              <a:r>
                <a:rPr lang="en-GB" sz="2800" b="1" dirty="0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 </a:t>
              </a:r>
              <a:r>
                <a:rPr lang="en-GB" sz="2800" b="1" dirty="0" err="1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rydyn</a:t>
              </a:r>
              <a:r>
                <a:rPr lang="en-GB" sz="2800" b="1" dirty="0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 </a:t>
              </a:r>
              <a:r>
                <a:rPr lang="en-GB" sz="2800" b="1" dirty="0" err="1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ni</a:t>
              </a:r>
              <a:r>
                <a:rPr lang="en-GB" sz="2800" b="1" dirty="0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 am </a:t>
              </a:r>
              <a:r>
                <a:rPr lang="en-GB" sz="2800" b="1" dirty="0" err="1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ddefnyddio</a:t>
              </a:r>
              <a:r>
                <a:rPr lang="en-GB" sz="2800" b="1" dirty="0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 </a:t>
              </a:r>
              <a:r>
                <a:rPr lang="en-GB" sz="2800" b="1" dirty="0" err="1">
                  <a:solidFill>
                    <a:schemeClr val="bg1"/>
                  </a:solidFill>
                  <a:latin typeface="Verdana"/>
                  <a:ea typeface="Verdana"/>
                </a:rPr>
                <a:t>technolegau</a:t>
              </a:r>
              <a:r>
                <a:rPr lang="en-GB" sz="2800" b="1" dirty="0">
                  <a:solidFill>
                    <a:schemeClr val="bg1"/>
                  </a:solidFill>
                  <a:effectLst/>
                  <a:latin typeface="Verdana"/>
                  <a:ea typeface="Verdana"/>
                </a:rPr>
                <a:t> AI.</a:t>
              </a:r>
              <a:endParaRPr lang="en-GB" sz="2800" dirty="0">
                <a:solidFill>
                  <a:schemeClr val="bg1"/>
                </a:solidFill>
                <a:effectLst/>
                <a:latin typeface="Verdana"/>
                <a:ea typeface="Verdana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7BC9356-47AA-A948-B93B-78D28B0040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8</a:t>
            </a:r>
          </a:p>
        </p:txBody>
      </p:sp>
    </p:spTree>
    <p:extLst>
      <p:ext uri="{BB962C8B-B14F-4D97-AF65-F5344CB8AC3E}">
        <p14:creationId xmlns:p14="http://schemas.microsoft.com/office/powerpoint/2010/main" val="299245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F56E92-E206-6E6D-188E-9CB62A26C0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4FBF009D-9222-D1F5-571C-2E52DA6A3F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5F16626E-04BB-A54B-F094-F29D569FE5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835254" y="2510666"/>
            <a:ext cx="451974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Beth </a:t>
            </a:r>
            <a:r>
              <a:rPr lang="en-GB" sz="28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</a:t>
            </a:r>
            <a:r>
              <a:rPr lang="en-GB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defnyddio</a:t>
            </a:r>
            <a:r>
              <a:rPr lang="en-GB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technoleg</a:t>
            </a:r>
            <a:r>
              <a:rPr lang="en-GB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 </a:t>
            </a:r>
            <a:r>
              <a:rPr lang="en-GB" sz="28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ddiogel</a:t>
            </a:r>
            <a:r>
              <a:rPr lang="en-GB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ac </a:t>
            </a:r>
            <a:r>
              <a:rPr lang="en-GB" sz="28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gyfrifol</a:t>
            </a:r>
            <a:r>
              <a:rPr lang="en-GB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olygu</a:t>
            </a:r>
            <a:r>
              <a:rPr lang="en-GB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en-GB" sz="28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22D28C9-CB9F-DD53-BF51-C13A3F0D38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381109" y="618977"/>
            <a:ext cx="2282331" cy="1438422"/>
            <a:chOff x="2381109" y="618977"/>
            <a:chExt cx="2282331" cy="1438422"/>
          </a:xfrm>
        </p:grpSpPr>
        <p:pic>
          <p:nvPicPr>
            <p:cNvPr id="14" name="Picture 13" descr="A group of white rectangular objects&#10;&#10;AI-generated content may be incorrect.">
              <a:extLst>
                <a:ext uri="{FF2B5EF4-FFF2-40B4-BE49-F238E27FC236}">
                  <a16:creationId xmlns:a16="http://schemas.microsoft.com/office/drawing/2014/main" id="{EE606AFB-5400-1BC2-8A48-A79096C3C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9528" t="9009" r="61756" b="70013"/>
            <a:stretch>
              <a:fillRect/>
            </a:stretch>
          </p:blipFill>
          <p:spPr>
            <a:xfrm>
              <a:off x="2381109" y="618977"/>
              <a:ext cx="2282331" cy="1438422"/>
            </a:xfrm>
            <a:prstGeom prst="rect">
              <a:avLst/>
            </a:prstGeom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0655A7C-A050-687D-72AE-377861E39164}"/>
                </a:ext>
              </a:extLst>
            </p:cNvPr>
            <p:cNvSpPr txBox="1"/>
            <p:nvPr/>
          </p:nvSpPr>
          <p:spPr>
            <a:xfrm>
              <a:off x="2678363" y="845817"/>
              <a:ext cx="170737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Deall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cydsyniad</a:t>
              </a:r>
              <a:endPara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992DE34-B399-9CDC-04BD-F3BEB50C04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81965" y="2273845"/>
            <a:ext cx="2940147" cy="2148677"/>
            <a:chOff x="381965" y="2273845"/>
            <a:chExt cx="2940147" cy="2148677"/>
          </a:xfrm>
        </p:grpSpPr>
        <p:pic>
          <p:nvPicPr>
            <p:cNvPr id="12" name="Picture 11" descr="A group of white rectangular objects&#10;&#10;AI-generated content may be incorrect.">
              <a:extLst>
                <a:ext uri="{FF2B5EF4-FFF2-40B4-BE49-F238E27FC236}">
                  <a16:creationId xmlns:a16="http://schemas.microsoft.com/office/drawing/2014/main" id="{14522EBD-E7E1-CD63-3101-35F790F23B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3133" t="33143" r="72756" b="35520"/>
            <a:stretch>
              <a:fillRect/>
            </a:stretch>
          </p:blipFill>
          <p:spPr>
            <a:xfrm>
              <a:off x="381965" y="2273845"/>
              <a:ext cx="2940147" cy="2148677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CDD5D630-9FE4-F17E-B737-EF0F1587C690}"/>
                </a:ext>
              </a:extLst>
            </p:cNvPr>
            <p:cNvSpPr txBox="1"/>
            <p:nvPr/>
          </p:nvSpPr>
          <p:spPr>
            <a:xfrm>
              <a:off x="617964" y="2582009"/>
              <a:ext cx="244736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Myfyrio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sut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mae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defnyddio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AI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yn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gwneud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chi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deimlo</a:t>
              </a:r>
              <a:endPara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0BD884D-A0AA-A625-8943-05F246641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075318" y="618977"/>
            <a:ext cx="3156702" cy="1744977"/>
            <a:chOff x="7075318" y="618977"/>
            <a:chExt cx="3156702" cy="1744977"/>
          </a:xfrm>
        </p:grpSpPr>
        <p:pic>
          <p:nvPicPr>
            <p:cNvPr id="15" name="Picture 14" descr="A group of white rectangular objects&#10;&#10;AI-generated content may be incorrect.">
              <a:extLst>
                <a:ext uri="{FF2B5EF4-FFF2-40B4-BE49-F238E27FC236}">
                  <a16:creationId xmlns:a16="http://schemas.microsoft.com/office/drawing/2014/main" id="{3CC7FADF-463D-12CA-126C-5E0E3A7130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58022" t="9008" r="16091" b="65542"/>
            <a:stretch>
              <a:fillRect/>
            </a:stretch>
          </p:blipFill>
          <p:spPr>
            <a:xfrm>
              <a:off x="7075318" y="618977"/>
              <a:ext cx="3156702" cy="1744977"/>
            </a:xfrm>
            <a:prstGeom prst="rect">
              <a:avLst/>
            </a:prstGeom>
          </p:spPr>
        </p:pic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B9A9B5A-E7E0-422F-8D10-7E64235CD267}"/>
                </a:ext>
              </a:extLst>
            </p:cNvPr>
            <p:cNvSpPr txBox="1"/>
            <p:nvPr/>
          </p:nvSpPr>
          <p:spPr>
            <a:xfrm>
              <a:off x="7363524" y="835426"/>
              <a:ext cx="2694875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Meddwl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yn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feirniadol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am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gynnwys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ar-lein</a:t>
              </a:r>
              <a:endPara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ADC4990-849E-CA68-FF3C-AF837DEDE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551726" y="3028643"/>
            <a:ext cx="3208150" cy="1578308"/>
            <a:chOff x="8551726" y="3028643"/>
            <a:chExt cx="3208150" cy="1578308"/>
          </a:xfrm>
        </p:grpSpPr>
        <p:pic>
          <p:nvPicPr>
            <p:cNvPr id="10" name="Picture 9" descr="A group of white rectangular objects&#10;&#10;AI-generated content may be incorrect.">
              <a:extLst>
                <a:ext uri="{FF2B5EF4-FFF2-40B4-BE49-F238E27FC236}">
                  <a16:creationId xmlns:a16="http://schemas.microsoft.com/office/drawing/2014/main" id="{B46DBB77-D228-C45C-ABA7-4FA3BFBE76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70129" t="44153" r="3562" b="32829"/>
            <a:stretch>
              <a:fillRect/>
            </a:stretch>
          </p:blipFill>
          <p:spPr>
            <a:xfrm>
              <a:off x="8551726" y="3028643"/>
              <a:ext cx="3208150" cy="1578308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07B4DE71-41EB-577E-A7E0-DD84B3F69A5F}"/>
                </a:ext>
              </a:extLst>
            </p:cNvPr>
            <p:cNvSpPr txBox="1"/>
            <p:nvPr/>
          </p:nvSpPr>
          <p:spPr>
            <a:xfrm>
              <a:off x="8857473" y="3336628"/>
              <a:ext cx="271656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Gwybod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at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bwy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droi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am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gymorth</a:t>
              </a:r>
              <a:endPara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ADC52B4-CBD2-BF5C-E477-2B808223F4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075318" y="4758369"/>
            <a:ext cx="2180704" cy="1474311"/>
            <a:chOff x="7075318" y="4758369"/>
            <a:chExt cx="2180704" cy="1474311"/>
          </a:xfrm>
        </p:grpSpPr>
        <p:pic>
          <p:nvPicPr>
            <p:cNvPr id="13" name="Picture 12" descr="A group of white rectangular objects&#10;&#10;AI-generated content may be incorrect.">
              <a:extLst>
                <a:ext uri="{FF2B5EF4-FFF2-40B4-BE49-F238E27FC236}">
                  <a16:creationId xmlns:a16="http://schemas.microsoft.com/office/drawing/2014/main" id="{DB4F951E-326B-6634-1BFB-26F7803E8B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58022" t="69378" r="24095" b="9120"/>
            <a:stretch>
              <a:fillRect/>
            </a:stretch>
          </p:blipFill>
          <p:spPr>
            <a:xfrm>
              <a:off x="7075318" y="4758369"/>
              <a:ext cx="2180704" cy="1474311"/>
            </a:xfrm>
            <a:prstGeom prst="rect">
              <a:avLst/>
            </a:prstGeom>
          </p:spPr>
        </p:pic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840C5D10-132C-DA21-B232-3599CC6428D9}"/>
                </a:ext>
              </a:extLst>
            </p:cNvPr>
            <p:cNvSpPr txBox="1"/>
            <p:nvPr/>
          </p:nvSpPr>
          <p:spPr>
            <a:xfrm>
              <a:off x="7353133" y="5265758"/>
              <a:ext cx="170774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Dysgu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am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foeseg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AI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EA87593-9FD3-EE14-5961-C4C954506A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1653" y="4674957"/>
            <a:ext cx="4771163" cy="1740130"/>
            <a:chOff x="731653" y="4674957"/>
            <a:chExt cx="4771163" cy="1740130"/>
          </a:xfrm>
        </p:grpSpPr>
        <p:pic>
          <p:nvPicPr>
            <p:cNvPr id="9" name="Picture 8" descr="A group of white rectangular objects&#10;&#10;AI-generated content may be incorrect.">
              <a:extLst>
                <a:ext uri="{FF2B5EF4-FFF2-40B4-BE49-F238E27FC236}">
                  <a16:creationId xmlns:a16="http://schemas.microsoft.com/office/drawing/2014/main" id="{80747106-2B7A-EB7D-AB19-44FD715500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6001" t="68162" r="54873" b="6459"/>
            <a:stretch>
              <a:fillRect/>
            </a:stretch>
          </p:blipFill>
          <p:spPr>
            <a:xfrm>
              <a:off x="731653" y="4674957"/>
              <a:ext cx="4771163" cy="1740130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64B27C49-CA31-3B4C-B380-7BCADCABDC9B}"/>
                </a:ext>
              </a:extLst>
            </p:cNvPr>
            <p:cNvSpPr txBox="1"/>
            <p:nvPr/>
          </p:nvSpPr>
          <p:spPr>
            <a:xfrm>
              <a:off x="924791" y="5100822"/>
              <a:ext cx="4364182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Meddwl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am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sut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mae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eich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defnydd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chi o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dechnoleg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yn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gwneud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bobl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eraill</a:t>
              </a:r>
              <a:r>
                <a:rPr lang="en-GB" sz="21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deimlo</a:t>
              </a:r>
              <a:endPara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E9D8E28-8C1E-BC62-249B-DB36992901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9</a:t>
            </a:r>
          </a:p>
        </p:txBody>
      </p:sp>
    </p:spTree>
    <p:extLst>
      <p:ext uri="{BB962C8B-B14F-4D97-AF65-F5344CB8AC3E}">
        <p14:creationId xmlns:p14="http://schemas.microsoft.com/office/powerpoint/2010/main" val="3082792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7B356AA1146A4783D3EAA2E27AD3EC" ma:contentTypeVersion="11" ma:contentTypeDescription="Create a new document." ma:contentTypeScope="" ma:versionID="1beaa42479bd7214c5d760b5c5beac6c">
  <xsd:schema xmlns:xsd="http://www.w3.org/2001/XMLSchema" xmlns:xs="http://www.w3.org/2001/XMLSchema" xmlns:p="http://schemas.microsoft.com/office/2006/metadata/properties" xmlns:ns2="d8d6a8a1-ef15-479a-8341-3430bcbf56bb" xmlns:ns3="d1f14c83-4bde-4bd9-8121-e9caedc9b223" targetNamespace="http://schemas.microsoft.com/office/2006/metadata/properties" ma:root="true" ma:fieldsID="a5b3a00d3f826cca4c9f261e2a28d413" ns2:_="" ns3:_="">
    <xsd:import namespace="d8d6a8a1-ef15-479a-8341-3430bcbf56bb"/>
    <xsd:import namespace="d1f14c83-4bde-4bd9-8121-e9caedc9b22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d6a8a1-ef15-479a-8341-3430bcbf56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16a201c1-2bfc-40f7-b8bd-890bf0540e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f14c83-4bde-4bd9-8121-e9caedc9b223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9be3bdc-d9b0-4005-abc1-162eed8bf820}" ma:internalName="TaxCatchAll" ma:showField="CatchAllData" ma:web="d1f14c83-4bde-4bd9-8121-e9caedc9b22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8d6a8a1-ef15-479a-8341-3430bcbf56bb">
      <Terms xmlns="http://schemas.microsoft.com/office/infopath/2007/PartnerControls"/>
    </lcf76f155ced4ddcb4097134ff3c332f>
    <TaxCatchAll xmlns="d1f14c83-4bde-4bd9-8121-e9caedc9b223" xsi:nil="true"/>
  </documentManagement>
</p:properties>
</file>

<file path=customXml/itemProps1.xml><?xml version="1.0" encoding="utf-8"?>
<ds:datastoreItem xmlns:ds="http://schemas.openxmlformats.org/officeDocument/2006/customXml" ds:itemID="{60341C8A-2A43-4E1B-AEF1-8E62472CFC07}"/>
</file>

<file path=customXml/itemProps2.xml><?xml version="1.0" encoding="utf-8"?>
<ds:datastoreItem xmlns:ds="http://schemas.openxmlformats.org/officeDocument/2006/customXml" ds:itemID="{7E195E89-97D6-4370-BD82-4B8630CEF881}"/>
</file>

<file path=customXml/itemProps3.xml><?xml version="1.0" encoding="utf-8"?>
<ds:datastoreItem xmlns:ds="http://schemas.openxmlformats.org/officeDocument/2006/customXml" ds:itemID="{CD7F258D-FA00-4973-8F1A-742C302D75D0}"/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1952</Words>
  <Application>Microsoft Office PowerPoint</Application>
  <PresentationFormat>Widescreen</PresentationFormat>
  <Paragraphs>124</Paragraphs>
  <Slides>12</Slides>
  <Notes>11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Sleid 1</vt:lpstr>
      <vt:lpstr>Diwrnod Defnyddio’r Rhyngrwyd yn Fwy Diogel 2026</vt:lpstr>
      <vt:lpstr>Sleid 3</vt:lpstr>
      <vt:lpstr>Sleid 4</vt:lpstr>
      <vt:lpstr>Sleid 5</vt:lpstr>
      <vt:lpstr>Sleid 6</vt:lpstr>
      <vt:lpstr>Sleid 7</vt:lpstr>
      <vt:lpstr>Sleid 8</vt:lpstr>
      <vt:lpstr>Sleid 9</vt:lpstr>
      <vt:lpstr>Sleid 10</vt:lpstr>
      <vt:lpstr>Sleid 11</vt:lpstr>
      <vt:lpstr>Sleid 12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Delmozene Morris-Ley</dc:creator>
  <cp:lastModifiedBy>Henley, Joshua (ECWL - Equity in Education Division)</cp:lastModifiedBy>
  <cp:revision>15</cp:revision>
  <dcterms:created xsi:type="dcterms:W3CDTF">2025-09-30T17:15:09Z</dcterms:created>
  <dcterms:modified xsi:type="dcterms:W3CDTF">2025-10-10T14:08:42Z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0x010100C57B356AA1146A4783D3EAA2E27AD3EC</vt:lpwstr>
  </property>
  <property fmtid="{D5CDD505-2E9C-101B-9397-08002B2CF9AE}" pid="3" name="MediaServiceImageTags">
    <vt:lpwstr/>
  </property>
</Properties>
</file>